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handoutMasterIdLst>
    <p:handoutMasterId r:id="rId20"/>
  </p:handoutMasterIdLst>
  <p:sldIdLst>
    <p:sldId id="2613" r:id="rId5"/>
    <p:sldId id="2632" r:id="rId6"/>
    <p:sldId id="2634" r:id="rId7"/>
    <p:sldId id="2615" r:id="rId8"/>
    <p:sldId id="2625" r:id="rId9"/>
    <p:sldId id="2626" r:id="rId10"/>
    <p:sldId id="2617" r:id="rId11"/>
    <p:sldId id="2628" r:id="rId12"/>
    <p:sldId id="2629" r:id="rId13"/>
    <p:sldId id="2633" r:id="rId14"/>
    <p:sldId id="2630" r:id="rId15"/>
    <p:sldId id="2631" r:id="rId16"/>
    <p:sldId id="2635" r:id="rId17"/>
    <p:sldId id="262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BAE4"/>
    <a:srgbClr val="9DCBCB"/>
    <a:srgbClr val="AAD3D6"/>
    <a:srgbClr val="B5D134"/>
    <a:srgbClr val="39BDC7"/>
    <a:srgbClr val="603341"/>
    <a:srgbClr val="FFFFFF"/>
    <a:srgbClr val="0189B2"/>
    <a:srgbClr val="3B7579"/>
    <a:srgbClr val="4182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8EF11C-4480-4089-8258-FFB7A62DB929}" v="4206" dt="2024-10-28T20:18:26.219"/>
    <p1510:client id="{F08EDE49-EDDA-44B0-92D9-7B42E05CE408}" v="496" dt="2024-10-28T15:57:09.467"/>
  </p1510:revLst>
</p1510:revInfo>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96"/>
      </p:cViewPr>
      <p:guideLst>
        <p:guide pos="3840"/>
        <p:guide orient="horz"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hall, Kimberly [DEP]" userId="9748b4dd-c99a-42c7-893a-31c829ba575b" providerId="ADAL" clId="{F08EDE49-EDDA-44B0-92D9-7B42E05CE408}"/>
    <pc:docChg chg="modSld">
      <pc:chgData name="Cahall, Kimberly [DEP]" userId="9748b4dd-c99a-42c7-893a-31c829ba575b" providerId="ADAL" clId="{F08EDE49-EDDA-44B0-92D9-7B42E05CE408}" dt="2024-10-28T15:57:09.467" v="495" actId="20577"/>
      <pc:docMkLst>
        <pc:docMk/>
      </pc:docMkLst>
      <pc:sldChg chg="modSp mod">
        <pc:chgData name="Cahall, Kimberly [DEP]" userId="9748b4dd-c99a-42c7-893a-31c829ba575b" providerId="ADAL" clId="{F08EDE49-EDDA-44B0-92D9-7B42E05CE408}" dt="2024-10-28T15:57:09.467" v="495" actId="20577"/>
        <pc:sldMkLst>
          <pc:docMk/>
          <pc:sldMk cId="1853936547" sldId="2615"/>
        </pc:sldMkLst>
        <pc:spChg chg="mod">
          <ac:chgData name="Cahall, Kimberly [DEP]" userId="9748b4dd-c99a-42c7-893a-31c829ba575b" providerId="ADAL" clId="{F08EDE49-EDDA-44B0-92D9-7B42E05CE408}" dt="2024-10-28T15:37:01.558" v="26" actId="20577"/>
          <ac:spMkLst>
            <pc:docMk/>
            <pc:sldMk cId="1853936547" sldId="2615"/>
            <ac:spMk id="5" creationId="{1276D9D6-6BDD-6B19-2056-D050AE696B9E}"/>
          </ac:spMkLst>
        </pc:spChg>
        <pc:spChg chg="mod">
          <ac:chgData name="Cahall, Kimberly [DEP]" userId="9748b4dd-c99a-42c7-893a-31c829ba575b" providerId="ADAL" clId="{F08EDE49-EDDA-44B0-92D9-7B42E05CE408}" dt="2024-10-28T15:57:09.467" v="495" actId="20577"/>
          <ac:spMkLst>
            <pc:docMk/>
            <pc:sldMk cId="1853936547" sldId="2615"/>
            <ac:spMk id="12" creationId="{36EC3DCE-DBED-44DB-2647-A20F31131871}"/>
          </ac:spMkLst>
        </pc:spChg>
      </pc:sldChg>
      <pc:sldChg chg="modSp mod">
        <pc:chgData name="Cahall, Kimberly [DEP]" userId="9748b4dd-c99a-42c7-893a-31c829ba575b" providerId="ADAL" clId="{F08EDE49-EDDA-44B0-92D9-7B42E05CE408}" dt="2024-10-28T15:48:41.393" v="397" actId="1076"/>
        <pc:sldMkLst>
          <pc:docMk/>
          <pc:sldMk cId="346463649" sldId="2617"/>
        </pc:sldMkLst>
        <pc:spChg chg="mod">
          <ac:chgData name="Cahall, Kimberly [DEP]" userId="9748b4dd-c99a-42c7-893a-31c829ba575b" providerId="ADAL" clId="{F08EDE49-EDDA-44B0-92D9-7B42E05CE408}" dt="2024-10-28T15:48:41.393" v="397" actId="1076"/>
          <ac:spMkLst>
            <pc:docMk/>
            <pc:sldMk cId="346463649" sldId="2617"/>
            <ac:spMk id="3" creationId="{A6C652C8-4D05-ED20-B22B-B66824C38085}"/>
          </ac:spMkLst>
        </pc:spChg>
        <pc:graphicFrameChg chg="modGraphic">
          <ac:chgData name="Cahall, Kimberly [DEP]" userId="9748b4dd-c99a-42c7-893a-31c829ba575b" providerId="ADAL" clId="{F08EDE49-EDDA-44B0-92D9-7B42E05CE408}" dt="2024-10-28T15:47:56.286" v="365" actId="947"/>
          <ac:graphicFrameMkLst>
            <pc:docMk/>
            <pc:sldMk cId="346463649" sldId="2617"/>
            <ac:graphicFrameMk id="4" creationId="{22C67472-5035-8311-0308-F326F02537BE}"/>
          </ac:graphicFrameMkLst>
        </pc:graphicFrameChg>
      </pc:sldChg>
      <pc:sldChg chg="modSp mod">
        <pc:chgData name="Cahall, Kimberly [DEP]" userId="9748b4dd-c99a-42c7-893a-31c829ba575b" providerId="ADAL" clId="{F08EDE49-EDDA-44B0-92D9-7B42E05CE408}" dt="2024-10-28T15:52:20.969" v="450" actId="20577"/>
        <pc:sldMkLst>
          <pc:docMk/>
          <pc:sldMk cId="1109611561" sldId="2625"/>
        </pc:sldMkLst>
        <pc:spChg chg="mod">
          <ac:chgData name="Cahall, Kimberly [DEP]" userId="9748b4dd-c99a-42c7-893a-31c829ba575b" providerId="ADAL" clId="{F08EDE49-EDDA-44B0-92D9-7B42E05CE408}" dt="2024-10-28T15:52:20.969" v="450" actId="20577"/>
          <ac:spMkLst>
            <pc:docMk/>
            <pc:sldMk cId="1109611561" sldId="2625"/>
            <ac:spMk id="5" creationId="{83368CDF-960D-A46E-9F7B-D889D891098E}"/>
          </ac:spMkLst>
        </pc:spChg>
        <pc:spChg chg="mod">
          <ac:chgData name="Cahall, Kimberly [DEP]" userId="9748b4dd-c99a-42c7-893a-31c829ba575b" providerId="ADAL" clId="{F08EDE49-EDDA-44B0-92D9-7B42E05CE408}" dt="2024-10-28T15:41:00.595" v="103" actId="20577"/>
          <ac:spMkLst>
            <pc:docMk/>
            <pc:sldMk cId="1109611561" sldId="2625"/>
            <ac:spMk id="12" creationId="{06B4A39D-791D-394C-C7C8-C78AC87E724A}"/>
          </ac:spMkLst>
        </pc:spChg>
      </pc:sldChg>
      <pc:sldChg chg="modSp mod">
        <pc:chgData name="Cahall, Kimberly [DEP]" userId="9748b4dd-c99a-42c7-893a-31c829ba575b" providerId="ADAL" clId="{F08EDE49-EDDA-44B0-92D9-7B42E05CE408}" dt="2024-10-28T15:56:14.828" v="485" actId="20577"/>
        <pc:sldMkLst>
          <pc:docMk/>
          <pc:sldMk cId="1930489860" sldId="2626"/>
        </pc:sldMkLst>
        <pc:spChg chg="mod">
          <ac:chgData name="Cahall, Kimberly [DEP]" userId="9748b4dd-c99a-42c7-893a-31c829ba575b" providerId="ADAL" clId="{F08EDE49-EDDA-44B0-92D9-7B42E05CE408}" dt="2024-10-28T15:56:14.828" v="485" actId="20577"/>
          <ac:spMkLst>
            <pc:docMk/>
            <pc:sldMk cId="1930489860" sldId="2626"/>
            <ac:spMk id="5" creationId="{B1E609AC-40F2-9F84-854B-0998B0C55911}"/>
          </ac:spMkLst>
        </pc:spChg>
        <pc:spChg chg="mod">
          <ac:chgData name="Cahall, Kimberly [DEP]" userId="9748b4dd-c99a-42c7-893a-31c829ba575b" providerId="ADAL" clId="{F08EDE49-EDDA-44B0-92D9-7B42E05CE408}" dt="2024-10-28T15:45:27.960" v="310" actId="20577"/>
          <ac:spMkLst>
            <pc:docMk/>
            <pc:sldMk cId="1930489860" sldId="2626"/>
            <ac:spMk id="12" creationId="{5FF659F1-E5DB-D6FE-F2E4-3ADB66522CB8}"/>
          </ac:spMkLst>
        </pc:spChg>
      </pc:sldChg>
      <pc:sldChg chg="modSp mod">
        <pc:chgData name="Cahall, Kimberly [DEP]" userId="9748b4dd-c99a-42c7-893a-31c829ba575b" providerId="ADAL" clId="{F08EDE49-EDDA-44B0-92D9-7B42E05CE408}" dt="2024-10-28T15:50:18.334" v="414" actId="20577"/>
        <pc:sldMkLst>
          <pc:docMk/>
          <pc:sldMk cId="2595946547" sldId="2628"/>
        </pc:sldMkLst>
        <pc:spChg chg="mod">
          <ac:chgData name="Cahall, Kimberly [DEP]" userId="9748b4dd-c99a-42c7-893a-31c829ba575b" providerId="ADAL" clId="{F08EDE49-EDDA-44B0-92D9-7B42E05CE408}" dt="2024-10-28T15:50:18.334" v="414" actId="20577"/>
          <ac:spMkLst>
            <pc:docMk/>
            <pc:sldMk cId="2595946547" sldId="2628"/>
            <ac:spMk id="5" creationId="{700D40EC-5CCA-6B42-489D-C839DB4E400F}"/>
          </ac:spMkLst>
        </pc:spChg>
        <pc:spChg chg="mod">
          <ac:chgData name="Cahall, Kimberly [DEP]" userId="9748b4dd-c99a-42c7-893a-31c829ba575b" providerId="ADAL" clId="{F08EDE49-EDDA-44B0-92D9-7B42E05CE408}" dt="2024-10-28T15:49:57.456" v="410" actId="20577"/>
          <ac:spMkLst>
            <pc:docMk/>
            <pc:sldMk cId="2595946547" sldId="2628"/>
            <ac:spMk id="12" creationId="{6A2BD677-E32F-EBAE-878A-FB83CDCB45B2}"/>
          </ac:spMkLst>
        </pc:spChg>
      </pc:sldChg>
    </pc:docChg>
  </pc:docChgLst>
  <pc:docChgLst>
    <pc:chgData name="Zervas, Gwen [DEP]" userId="S::gwen.zervas@dep.nj.gov::6c4d506d-5b2f-40ae-9d55-5e9f21cdc629" providerId="AD" clId="Web-{147E403B-9737-70E1-FAA1-D6B7BE5B0065}"/>
    <pc:docChg chg="addSld modSld">
      <pc:chgData name="Zervas, Gwen [DEP]" userId="S::gwen.zervas@dep.nj.gov::6c4d506d-5b2f-40ae-9d55-5e9f21cdc629" providerId="AD" clId="Web-{147E403B-9737-70E1-FAA1-D6B7BE5B0065}" dt="2024-10-23T19:55:29.084" v="1" actId="20577"/>
      <pc:docMkLst>
        <pc:docMk/>
      </pc:docMkLst>
      <pc:sldChg chg="modSp add replId">
        <pc:chgData name="Zervas, Gwen [DEP]" userId="S::gwen.zervas@dep.nj.gov::6c4d506d-5b2f-40ae-9d55-5e9f21cdc629" providerId="AD" clId="Web-{147E403B-9737-70E1-FAA1-D6B7BE5B0065}" dt="2024-10-23T19:55:29.084" v="1" actId="20577"/>
        <pc:sldMkLst>
          <pc:docMk/>
          <pc:sldMk cId="3990591316" sldId="2624"/>
        </pc:sldMkLst>
        <pc:spChg chg="mod">
          <ac:chgData name="Zervas, Gwen [DEP]" userId="S::gwen.zervas@dep.nj.gov::6c4d506d-5b2f-40ae-9d55-5e9f21cdc629" providerId="AD" clId="Web-{147E403B-9737-70E1-FAA1-D6B7BE5B0065}" dt="2024-10-23T19:55:29.084" v="1" actId="20577"/>
          <ac:spMkLst>
            <pc:docMk/>
            <pc:sldMk cId="3990591316" sldId="2624"/>
            <ac:spMk id="12" creationId="{36EC3DCE-DBED-44DB-2647-A20F31131871}"/>
          </ac:spMkLst>
        </pc:spChg>
      </pc:sldChg>
    </pc:docChg>
  </pc:docChgLst>
  <pc:docChgLst>
    <pc:chgData name="Zervas, Gwen [DEP]" userId="S::gwen.zervas@dep.nj.gov::6c4d506d-5b2f-40ae-9d55-5e9f21cdc629" providerId="AD" clId="Web-{04EB9EE7-9470-AD72-6EE5-0AF045BAD948}"/>
    <pc:docChg chg="modSld">
      <pc:chgData name="Zervas, Gwen [DEP]" userId="S::gwen.zervas@dep.nj.gov::6c4d506d-5b2f-40ae-9d55-5e9f21cdc629" providerId="AD" clId="Web-{04EB9EE7-9470-AD72-6EE5-0AF045BAD948}" dt="2024-10-23T19:53:44.153" v="222" actId="20577"/>
      <pc:docMkLst>
        <pc:docMk/>
      </pc:docMkLst>
      <pc:sldChg chg="delSp modSp">
        <pc:chgData name="Zervas, Gwen [DEP]" userId="S::gwen.zervas@dep.nj.gov::6c4d506d-5b2f-40ae-9d55-5e9f21cdc629" providerId="AD" clId="Web-{04EB9EE7-9470-AD72-6EE5-0AF045BAD948}" dt="2024-10-23T19:42:01.627" v="9" actId="20577"/>
        <pc:sldMkLst>
          <pc:docMk/>
          <pc:sldMk cId="539060773" sldId="2613"/>
        </pc:sldMkLst>
        <pc:spChg chg="del mod">
          <ac:chgData name="Zervas, Gwen [DEP]" userId="S::gwen.zervas@dep.nj.gov::6c4d506d-5b2f-40ae-9d55-5e9f21cdc629" providerId="AD" clId="Web-{04EB9EE7-9470-AD72-6EE5-0AF045BAD948}" dt="2024-10-23T19:41:52.221" v="1"/>
          <ac:spMkLst>
            <pc:docMk/>
            <pc:sldMk cId="539060773" sldId="2613"/>
            <ac:spMk id="6" creationId="{C9472802-D4A1-831A-84EA-E3D837460C33}"/>
          </ac:spMkLst>
        </pc:spChg>
        <pc:spChg chg="mod">
          <ac:chgData name="Zervas, Gwen [DEP]" userId="S::gwen.zervas@dep.nj.gov::6c4d506d-5b2f-40ae-9d55-5e9f21cdc629" providerId="AD" clId="Web-{04EB9EE7-9470-AD72-6EE5-0AF045BAD948}" dt="2024-10-23T19:42:01.627" v="9" actId="20577"/>
          <ac:spMkLst>
            <pc:docMk/>
            <pc:sldMk cId="539060773" sldId="2613"/>
            <ac:spMk id="7" creationId="{B6727AF4-F712-694E-8E46-6525C9B086DB}"/>
          </ac:spMkLst>
        </pc:spChg>
      </pc:sldChg>
      <pc:sldChg chg="delSp modSp">
        <pc:chgData name="Zervas, Gwen [DEP]" userId="S::gwen.zervas@dep.nj.gov::6c4d506d-5b2f-40ae-9d55-5e9f21cdc629" providerId="AD" clId="Web-{04EB9EE7-9470-AD72-6EE5-0AF045BAD948}" dt="2024-10-23T19:53:44.153" v="222" actId="20577"/>
        <pc:sldMkLst>
          <pc:docMk/>
          <pc:sldMk cId="1853936547" sldId="2615"/>
        </pc:sldMkLst>
        <pc:spChg chg="del mod">
          <ac:chgData name="Zervas, Gwen [DEP]" userId="S::gwen.zervas@dep.nj.gov::6c4d506d-5b2f-40ae-9d55-5e9f21cdc629" providerId="AD" clId="Web-{04EB9EE7-9470-AD72-6EE5-0AF045BAD948}" dt="2024-10-23T19:42:17.517" v="11"/>
          <ac:spMkLst>
            <pc:docMk/>
            <pc:sldMk cId="1853936547" sldId="2615"/>
            <ac:spMk id="3" creationId="{A6C652C8-4D05-ED20-B22B-B66824C38085}"/>
          </ac:spMkLst>
        </pc:spChg>
        <pc:spChg chg="mod">
          <ac:chgData name="Zervas, Gwen [DEP]" userId="S::gwen.zervas@dep.nj.gov::6c4d506d-5b2f-40ae-9d55-5e9f21cdc629" providerId="AD" clId="Web-{04EB9EE7-9470-AD72-6EE5-0AF045BAD948}" dt="2024-10-23T19:53:44.153" v="222" actId="20577"/>
          <ac:spMkLst>
            <pc:docMk/>
            <pc:sldMk cId="1853936547" sldId="2615"/>
            <ac:spMk id="12" creationId="{36EC3DCE-DBED-44DB-2647-A20F31131871}"/>
          </ac:spMkLst>
        </pc:spChg>
      </pc:sldChg>
    </pc:docChg>
  </pc:docChgLst>
  <pc:docChgLst>
    <pc:chgData name="Zervas, Gwen [DEP]" userId="6c4d506d-5b2f-40ae-9d55-5e9f21cdc629" providerId="ADAL" clId="{8A81EB20-AF51-4C75-92D9-0D0002FC3B49}"/>
    <pc:docChg chg="undo custSel addSld delSld modSld sldOrd">
      <pc:chgData name="Zervas, Gwen [DEP]" userId="6c4d506d-5b2f-40ae-9d55-5e9f21cdc629" providerId="ADAL" clId="{8A81EB20-AF51-4C75-92D9-0D0002FC3B49}" dt="2024-10-28T03:26:58.625" v="7642" actId="20577"/>
      <pc:docMkLst>
        <pc:docMk/>
      </pc:docMkLst>
      <pc:sldChg chg="modSp mod">
        <pc:chgData name="Zervas, Gwen [DEP]" userId="6c4d506d-5b2f-40ae-9d55-5e9f21cdc629" providerId="ADAL" clId="{8A81EB20-AF51-4C75-92D9-0D0002FC3B49}" dt="2024-10-27T13:33:52.415" v="62" actId="20577"/>
        <pc:sldMkLst>
          <pc:docMk/>
          <pc:sldMk cId="539060773" sldId="2613"/>
        </pc:sldMkLst>
        <pc:spChg chg="mod">
          <ac:chgData name="Zervas, Gwen [DEP]" userId="6c4d506d-5b2f-40ae-9d55-5e9f21cdc629" providerId="ADAL" clId="{8A81EB20-AF51-4C75-92D9-0D0002FC3B49}" dt="2024-10-27T13:33:52.415" v="62" actId="20577"/>
          <ac:spMkLst>
            <pc:docMk/>
            <pc:sldMk cId="539060773" sldId="2613"/>
            <ac:spMk id="10" creationId="{C061D5F8-C679-5886-1940-0B8D8A6B8920}"/>
          </ac:spMkLst>
        </pc:spChg>
      </pc:sldChg>
      <pc:sldChg chg="modSp mod">
        <pc:chgData name="Zervas, Gwen [DEP]" userId="6c4d506d-5b2f-40ae-9d55-5e9f21cdc629" providerId="ADAL" clId="{8A81EB20-AF51-4C75-92D9-0D0002FC3B49}" dt="2024-10-28T03:19:04.281" v="7408" actId="20577"/>
        <pc:sldMkLst>
          <pc:docMk/>
          <pc:sldMk cId="1853936547" sldId="2615"/>
        </pc:sldMkLst>
        <pc:spChg chg="mod">
          <ac:chgData name="Zervas, Gwen [DEP]" userId="6c4d506d-5b2f-40ae-9d55-5e9f21cdc629" providerId="ADAL" clId="{8A81EB20-AF51-4C75-92D9-0D0002FC3B49}" dt="2024-10-27T14:15:44.964" v="2196" actId="20577"/>
          <ac:spMkLst>
            <pc:docMk/>
            <pc:sldMk cId="1853936547" sldId="2615"/>
            <ac:spMk id="5" creationId="{1276D9D6-6BDD-6B19-2056-D050AE696B9E}"/>
          </ac:spMkLst>
        </pc:spChg>
        <pc:spChg chg="mod">
          <ac:chgData name="Zervas, Gwen [DEP]" userId="6c4d506d-5b2f-40ae-9d55-5e9f21cdc629" providerId="ADAL" clId="{8A81EB20-AF51-4C75-92D9-0D0002FC3B49}" dt="2024-10-28T03:19:04.281" v="7408" actId="20577"/>
          <ac:spMkLst>
            <pc:docMk/>
            <pc:sldMk cId="1853936547" sldId="2615"/>
            <ac:spMk id="12" creationId="{36EC3DCE-DBED-44DB-2647-A20F31131871}"/>
          </ac:spMkLst>
        </pc:spChg>
      </pc:sldChg>
      <pc:sldChg chg="modSp mod">
        <pc:chgData name="Zervas, Gwen [DEP]" userId="6c4d506d-5b2f-40ae-9d55-5e9f21cdc629" providerId="ADAL" clId="{8A81EB20-AF51-4C75-92D9-0D0002FC3B49}" dt="2024-10-27T13:58:05.465" v="1510" actId="113"/>
        <pc:sldMkLst>
          <pc:docMk/>
          <pc:sldMk cId="3990591316" sldId="2624"/>
        </pc:sldMkLst>
        <pc:spChg chg="mod">
          <ac:chgData name="Zervas, Gwen [DEP]" userId="6c4d506d-5b2f-40ae-9d55-5e9f21cdc629" providerId="ADAL" clId="{8A81EB20-AF51-4C75-92D9-0D0002FC3B49}" dt="2024-10-27T13:58:05.465" v="1510" actId="113"/>
          <ac:spMkLst>
            <pc:docMk/>
            <pc:sldMk cId="3990591316" sldId="2624"/>
            <ac:spMk id="5" creationId="{1276D9D6-6BDD-6B19-2056-D050AE696B9E}"/>
          </ac:spMkLst>
        </pc:spChg>
      </pc:sldChg>
      <pc:sldChg chg="modSp add mod">
        <pc:chgData name="Zervas, Gwen [DEP]" userId="6c4d506d-5b2f-40ae-9d55-5e9f21cdc629" providerId="ADAL" clId="{8A81EB20-AF51-4C75-92D9-0D0002FC3B49}" dt="2024-10-28T02:40:35.136" v="6885" actId="255"/>
        <pc:sldMkLst>
          <pc:docMk/>
          <pc:sldMk cId="1109611561" sldId="2625"/>
        </pc:sldMkLst>
        <pc:spChg chg="mod">
          <ac:chgData name="Zervas, Gwen [DEP]" userId="6c4d506d-5b2f-40ae-9d55-5e9f21cdc629" providerId="ADAL" clId="{8A81EB20-AF51-4C75-92D9-0D0002FC3B49}" dt="2024-10-27T13:50:31.714" v="1350" actId="6549"/>
          <ac:spMkLst>
            <pc:docMk/>
            <pc:sldMk cId="1109611561" sldId="2625"/>
            <ac:spMk id="5" creationId="{83368CDF-960D-A46E-9F7B-D889D891098E}"/>
          </ac:spMkLst>
        </pc:spChg>
        <pc:spChg chg="mod">
          <ac:chgData name="Zervas, Gwen [DEP]" userId="6c4d506d-5b2f-40ae-9d55-5e9f21cdc629" providerId="ADAL" clId="{8A81EB20-AF51-4C75-92D9-0D0002FC3B49}" dt="2024-10-28T02:40:35.136" v="6885" actId="255"/>
          <ac:spMkLst>
            <pc:docMk/>
            <pc:sldMk cId="1109611561" sldId="2625"/>
            <ac:spMk id="12" creationId="{06B4A39D-791D-394C-C7C8-C78AC87E724A}"/>
          </ac:spMkLst>
        </pc:spChg>
      </pc:sldChg>
      <pc:sldChg chg="modSp add mod">
        <pc:chgData name="Zervas, Gwen [DEP]" userId="6c4d506d-5b2f-40ae-9d55-5e9f21cdc629" providerId="ADAL" clId="{8A81EB20-AF51-4C75-92D9-0D0002FC3B49}" dt="2024-10-28T02:46:33.060" v="7048" actId="20577"/>
        <pc:sldMkLst>
          <pc:docMk/>
          <pc:sldMk cId="1930489860" sldId="2626"/>
        </pc:sldMkLst>
        <pc:spChg chg="mod">
          <ac:chgData name="Zervas, Gwen [DEP]" userId="6c4d506d-5b2f-40ae-9d55-5e9f21cdc629" providerId="ADAL" clId="{8A81EB20-AF51-4C75-92D9-0D0002FC3B49}" dt="2024-10-27T14:21:46.752" v="2538" actId="20577"/>
          <ac:spMkLst>
            <pc:docMk/>
            <pc:sldMk cId="1930489860" sldId="2626"/>
            <ac:spMk id="5" creationId="{B1E609AC-40F2-9F84-854B-0998B0C55911}"/>
          </ac:spMkLst>
        </pc:spChg>
        <pc:spChg chg="mod">
          <ac:chgData name="Zervas, Gwen [DEP]" userId="6c4d506d-5b2f-40ae-9d55-5e9f21cdc629" providerId="ADAL" clId="{8A81EB20-AF51-4C75-92D9-0D0002FC3B49}" dt="2024-10-28T02:46:33.060" v="7048" actId="20577"/>
          <ac:spMkLst>
            <pc:docMk/>
            <pc:sldMk cId="1930489860" sldId="2626"/>
            <ac:spMk id="12" creationId="{5FF659F1-E5DB-D6FE-F2E4-3ADB66522CB8}"/>
          </ac:spMkLst>
        </pc:spChg>
      </pc:sldChg>
      <pc:sldChg chg="modSp add del mod ord">
        <pc:chgData name="Zervas, Gwen [DEP]" userId="6c4d506d-5b2f-40ae-9d55-5e9f21cdc629" providerId="ADAL" clId="{8A81EB20-AF51-4C75-92D9-0D0002FC3B49}" dt="2024-10-28T03:15:17.738" v="7311" actId="2696"/>
        <pc:sldMkLst>
          <pc:docMk/>
          <pc:sldMk cId="742317565" sldId="2627"/>
        </pc:sldMkLst>
        <pc:spChg chg="mod">
          <ac:chgData name="Zervas, Gwen [DEP]" userId="6c4d506d-5b2f-40ae-9d55-5e9f21cdc629" providerId="ADAL" clId="{8A81EB20-AF51-4C75-92D9-0D0002FC3B49}" dt="2024-10-27T16:06:38.472" v="4303" actId="20577"/>
          <ac:spMkLst>
            <pc:docMk/>
            <pc:sldMk cId="742317565" sldId="2627"/>
            <ac:spMk id="5" creationId="{3ECD2BB1-7685-8F66-0C6E-524CCF42A103}"/>
          </ac:spMkLst>
        </pc:spChg>
        <pc:spChg chg="mod">
          <ac:chgData name="Zervas, Gwen [DEP]" userId="6c4d506d-5b2f-40ae-9d55-5e9f21cdc629" providerId="ADAL" clId="{8A81EB20-AF51-4C75-92D9-0D0002FC3B49}" dt="2024-10-28T03:14:07.333" v="7310" actId="20577"/>
          <ac:spMkLst>
            <pc:docMk/>
            <pc:sldMk cId="742317565" sldId="2627"/>
            <ac:spMk id="12" creationId="{D898F2ED-FFFD-13BE-A693-C0F6F1A99678}"/>
          </ac:spMkLst>
        </pc:spChg>
      </pc:sldChg>
      <pc:sldChg chg="modSp add mod">
        <pc:chgData name="Zervas, Gwen [DEP]" userId="6c4d506d-5b2f-40ae-9d55-5e9f21cdc629" providerId="ADAL" clId="{8A81EB20-AF51-4C75-92D9-0D0002FC3B49}" dt="2024-10-28T02:28:00.349" v="6679" actId="5793"/>
        <pc:sldMkLst>
          <pc:docMk/>
          <pc:sldMk cId="2595946547" sldId="2628"/>
        </pc:sldMkLst>
        <pc:spChg chg="mod">
          <ac:chgData name="Zervas, Gwen [DEP]" userId="6c4d506d-5b2f-40ae-9d55-5e9f21cdc629" providerId="ADAL" clId="{8A81EB20-AF51-4C75-92D9-0D0002FC3B49}" dt="2024-10-27T16:02:46.719" v="4046" actId="20577"/>
          <ac:spMkLst>
            <pc:docMk/>
            <pc:sldMk cId="2595946547" sldId="2628"/>
            <ac:spMk id="5" creationId="{700D40EC-5CCA-6B42-489D-C839DB4E400F}"/>
          </ac:spMkLst>
        </pc:spChg>
        <pc:spChg chg="mod">
          <ac:chgData name="Zervas, Gwen [DEP]" userId="6c4d506d-5b2f-40ae-9d55-5e9f21cdc629" providerId="ADAL" clId="{8A81EB20-AF51-4C75-92D9-0D0002FC3B49}" dt="2024-10-28T02:28:00.349" v="6679" actId="5793"/>
          <ac:spMkLst>
            <pc:docMk/>
            <pc:sldMk cId="2595946547" sldId="2628"/>
            <ac:spMk id="12" creationId="{6A2BD677-E32F-EBAE-878A-FB83CDCB45B2}"/>
          </ac:spMkLst>
        </pc:spChg>
      </pc:sldChg>
      <pc:sldChg chg="modSp add mod">
        <pc:chgData name="Zervas, Gwen [DEP]" userId="6c4d506d-5b2f-40ae-9d55-5e9f21cdc629" providerId="ADAL" clId="{8A81EB20-AF51-4C75-92D9-0D0002FC3B49}" dt="2024-10-28T03:26:58.625" v="7642" actId="20577"/>
        <pc:sldMkLst>
          <pc:docMk/>
          <pc:sldMk cId="2500861133" sldId="2629"/>
        </pc:sldMkLst>
        <pc:spChg chg="mod">
          <ac:chgData name="Zervas, Gwen [DEP]" userId="6c4d506d-5b2f-40ae-9d55-5e9f21cdc629" providerId="ADAL" clId="{8A81EB20-AF51-4C75-92D9-0D0002FC3B49}" dt="2024-10-27T16:03:08.740" v="4078" actId="20577"/>
          <ac:spMkLst>
            <pc:docMk/>
            <pc:sldMk cId="2500861133" sldId="2629"/>
            <ac:spMk id="5" creationId="{F2340463-1DB4-8E18-89DC-7C435664221F}"/>
          </ac:spMkLst>
        </pc:spChg>
        <pc:spChg chg="mod">
          <ac:chgData name="Zervas, Gwen [DEP]" userId="6c4d506d-5b2f-40ae-9d55-5e9f21cdc629" providerId="ADAL" clId="{8A81EB20-AF51-4C75-92D9-0D0002FC3B49}" dt="2024-10-28T03:26:58.625" v="7642" actId="20577"/>
          <ac:spMkLst>
            <pc:docMk/>
            <pc:sldMk cId="2500861133" sldId="2629"/>
            <ac:spMk id="12" creationId="{2D1654AF-580A-FE1C-4AC7-A2843273A585}"/>
          </ac:spMkLst>
        </pc:spChg>
      </pc:sldChg>
      <pc:sldChg chg="modSp add mod">
        <pc:chgData name="Zervas, Gwen [DEP]" userId="6c4d506d-5b2f-40ae-9d55-5e9f21cdc629" providerId="ADAL" clId="{8A81EB20-AF51-4C75-92D9-0D0002FC3B49}" dt="2024-10-28T03:25:36.280" v="7582" actId="20577"/>
        <pc:sldMkLst>
          <pc:docMk/>
          <pc:sldMk cId="848194423" sldId="2630"/>
        </pc:sldMkLst>
        <pc:spChg chg="mod">
          <ac:chgData name="Zervas, Gwen [DEP]" userId="6c4d506d-5b2f-40ae-9d55-5e9f21cdc629" providerId="ADAL" clId="{8A81EB20-AF51-4C75-92D9-0D0002FC3B49}" dt="2024-10-28T02:33:54.775" v="6858" actId="20577"/>
          <ac:spMkLst>
            <pc:docMk/>
            <pc:sldMk cId="848194423" sldId="2630"/>
            <ac:spMk id="5" creationId="{FA05F334-603D-D758-94A4-6042076289A0}"/>
          </ac:spMkLst>
        </pc:spChg>
        <pc:spChg chg="mod">
          <ac:chgData name="Zervas, Gwen [DEP]" userId="6c4d506d-5b2f-40ae-9d55-5e9f21cdc629" providerId="ADAL" clId="{8A81EB20-AF51-4C75-92D9-0D0002FC3B49}" dt="2024-10-28T03:25:36.280" v="7582" actId="20577"/>
          <ac:spMkLst>
            <pc:docMk/>
            <pc:sldMk cId="848194423" sldId="2630"/>
            <ac:spMk id="12" creationId="{B38125C8-8121-58B6-BC8A-810DA8AA4A5B}"/>
          </ac:spMkLst>
        </pc:spChg>
      </pc:sldChg>
      <pc:sldChg chg="modSp add mod">
        <pc:chgData name="Zervas, Gwen [DEP]" userId="6c4d506d-5b2f-40ae-9d55-5e9f21cdc629" providerId="ADAL" clId="{8A81EB20-AF51-4C75-92D9-0D0002FC3B49}" dt="2024-10-28T01:39:54.777" v="6452" actId="20577"/>
        <pc:sldMkLst>
          <pc:docMk/>
          <pc:sldMk cId="647800203" sldId="2631"/>
        </pc:sldMkLst>
        <pc:spChg chg="mod">
          <ac:chgData name="Zervas, Gwen [DEP]" userId="6c4d506d-5b2f-40ae-9d55-5e9f21cdc629" providerId="ADAL" clId="{8A81EB20-AF51-4C75-92D9-0D0002FC3B49}" dt="2024-10-28T01:39:31.766" v="6403" actId="20577"/>
          <ac:spMkLst>
            <pc:docMk/>
            <pc:sldMk cId="647800203" sldId="2631"/>
            <ac:spMk id="5" creationId="{0AD89254-55AA-93B6-FC29-2374CF61F905}"/>
          </ac:spMkLst>
        </pc:spChg>
        <pc:spChg chg="mod">
          <ac:chgData name="Zervas, Gwen [DEP]" userId="6c4d506d-5b2f-40ae-9d55-5e9f21cdc629" providerId="ADAL" clId="{8A81EB20-AF51-4C75-92D9-0D0002FC3B49}" dt="2024-10-28T01:39:54.777" v="6452" actId="20577"/>
          <ac:spMkLst>
            <pc:docMk/>
            <pc:sldMk cId="647800203" sldId="2631"/>
            <ac:spMk id="12" creationId="{5629A2BA-9814-C07C-2CF5-F6F76EB669B7}"/>
          </ac:spMkLst>
        </pc:spChg>
      </pc:sldChg>
      <pc:sldChg chg="add">
        <pc:chgData name="Zervas, Gwen [DEP]" userId="6c4d506d-5b2f-40ae-9d55-5e9f21cdc629" providerId="ADAL" clId="{8A81EB20-AF51-4C75-92D9-0D0002FC3B49}" dt="2024-10-28T03:10:33.631" v="7049" actId="2890"/>
        <pc:sldMkLst>
          <pc:docMk/>
          <pc:sldMk cId="3768513665" sldId="2632"/>
        </pc:sldMkLst>
      </pc:sldChg>
    </pc:docChg>
  </pc:docChgLst>
  <pc:docChgLst>
    <pc:chgData name="Zervas, Gwen [DEP]" userId="6c4d506d-5b2f-40ae-9d55-5e9f21cdc629" providerId="ADAL" clId="{5A8EF11C-4480-4089-8258-FFB7A62DB929}"/>
    <pc:docChg chg="undo custSel addSld delSld modSld sldOrd">
      <pc:chgData name="Zervas, Gwen [DEP]" userId="6c4d506d-5b2f-40ae-9d55-5e9f21cdc629" providerId="ADAL" clId="{5A8EF11C-4480-4089-8258-FFB7A62DB929}" dt="2024-10-28T20:18:26.219" v="5833" actId="20577"/>
      <pc:docMkLst>
        <pc:docMk/>
      </pc:docMkLst>
      <pc:sldChg chg="del">
        <pc:chgData name="Zervas, Gwen [DEP]" userId="6c4d506d-5b2f-40ae-9d55-5e9f21cdc629" providerId="ADAL" clId="{5A8EF11C-4480-4089-8258-FFB7A62DB929}" dt="2024-10-28T15:31:04.374" v="1629" actId="2696"/>
        <pc:sldMkLst>
          <pc:docMk/>
          <pc:sldMk cId="1250005957" sldId="2581"/>
        </pc:sldMkLst>
      </pc:sldChg>
      <pc:sldChg chg="modSp mod modNotesTx">
        <pc:chgData name="Zervas, Gwen [DEP]" userId="6c4d506d-5b2f-40ae-9d55-5e9f21cdc629" providerId="ADAL" clId="{5A8EF11C-4480-4089-8258-FFB7A62DB929}" dt="2024-10-28T20:05:28.248" v="3890" actId="6549"/>
        <pc:sldMkLst>
          <pc:docMk/>
          <pc:sldMk cId="1853936547" sldId="2615"/>
        </pc:sldMkLst>
        <pc:spChg chg="mod">
          <ac:chgData name="Zervas, Gwen [DEP]" userId="6c4d506d-5b2f-40ae-9d55-5e9f21cdc629" providerId="ADAL" clId="{5A8EF11C-4480-4089-8258-FFB7A62DB929}" dt="2024-10-28T20:05:10.931" v="3889" actId="20577"/>
          <ac:spMkLst>
            <pc:docMk/>
            <pc:sldMk cId="1853936547" sldId="2615"/>
            <ac:spMk id="12" creationId="{36EC3DCE-DBED-44DB-2647-A20F31131871}"/>
          </ac:spMkLst>
        </pc:spChg>
      </pc:sldChg>
      <pc:sldChg chg="modSp mod ord modNotesTx">
        <pc:chgData name="Zervas, Gwen [DEP]" userId="6c4d506d-5b2f-40ae-9d55-5e9f21cdc629" providerId="ADAL" clId="{5A8EF11C-4480-4089-8258-FFB7A62DB929}" dt="2024-10-28T19:23:35.966" v="3135" actId="20577"/>
        <pc:sldMkLst>
          <pc:docMk/>
          <pc:sldMk cId="346463649" sldId="2617"/>
        </pc:sldMkLst>
        <pc:spChg chg="mod">
          <ac:chgData name="Zervas, Gwen [DEP]" userId="6c4d506d-5b2f-40ae-9d55-5e9f21cdc629" providerId="ADAL" clId="{5A8EF11C-4480-4089-8258-FFB7A62DB929}" dt="2024-10-28T15:03:09.367" v="1313" actId="20577"/>
          <ac:spMkLst>
            <pc:docMk/>
            <pc:sldMk cId="346463649" sldId="2617"/>
            <ac:spMk id="3" creationId="{A6C652C8-4D05-ED20-B22B-B66824C38085}"/>
          </ac:spMkLst>
        </pc:spChg>
        <pc:graphicFrameChg chg="mod modGraphic">
          <ac:chgData name="Zervas, Gwen [DEP]" userId="6c4d506d-5b2f-40ae-9d55-5e9f21cdc629" providerId="ADAL" clId="{5A8EF11C-4480-4089-8258-FFB7A62DB929}" dt="2024-10-28T15:30:00.307" v="1625" actId="1076"/>
          <ac:graphicFrameMkLst>
            <pc:docMk/>
            <pc:sldMk cId="346463649" sldId="2617"/>
            <ac:graphicFrameMk id="4" creationId="{22C67472-5035-8311-0308-F326F02537BE}"/>
          </ac:graphicFrameMkLst>
        </pc:graphicFrameChg>
      </pc:sldChg>
      <pc:sldChg chg="modSp mod">
        <pc:chgData name="Zervas, Gwen [DEP]" userId="6c4d506d-5b2f-40ae-9d55-5e9f21cdc629" providerId="ADAL" clId="{5A8EF11C-4480-4089-8258-FFB7A62DB929}" dt="2024-10-28T15:31:41.244" v="1631" actId="6549"/>
        <pc:sldMkLst>
          <pc:docMk/>
          <pc:sldMk cId="3617061933" sldId="2623"/>
        </pc:sldMkLst>
        <pc:spChg chg="mod">
          <ac:chgData name="Zervas, Gwen [DEP]" userId="6c4d506d-5b2f-40ae-9d55-5e9f21cdc629" providerId="ADAL" clId="{5A8EF11C-4480-4089-8258-FFB7A62DB929}" dt="2024-10-28T15:31:41.244" v="1631" actId="6549"/>
          <ac:spMkLst>
            <pc:docMk/>
            <pc:sldMk cId="3617061933" sldId="2623"/>
            <ac:spMk id="8" creationId="{EDFC4D5B-7584-2367-7CD4-7DD8A7BBF259}"/>
          </ac:spMkLst>
        </pc:spChg>
        <pc:spChg chg="mod">
          <ac:chgData name="Zervas, Gwen [DEP]" userId="6c4d506d-5b2f-40ae-9d55-5e9f21cdc629" providerId="ADAL" clId="{5A8EF11C-4480-4089-8258-FFB7A62DB929}" dt="2024-10-28T15:31:37.916" v="1630" actId="6549"/>
          <ac:spMkLst>
            <pc:docMk/>
            <pc:sldMk cId="3617061933" sldId="2623"/>
            <ac:spMk id="10" creationId="{098D43D7-C019-4DFA-9DF8-416D449D2D25}"/>
          </ac:spMkLst>
        </pc:spChg>
      </pc:sldChg>
      <pc:sldChg chg="del">
        <pc:chgData name="Zervas, Gwen [DEP]" userId="6c4d506d-5b2f-40ae-9d55-5e9f21cdc629" providerId="ADAL" clId="{5A8EF11C-4480-4089-8258-FFB7A62DB929}" dt="2024-10-28T15:02:48.124" v="1279" actId="2696"/>
        <pc:sldMkLst>
          <pc:docMk/>
          <pc:sldMk cId="3990591316" sldId="2624"/>
        </pc:sldMkLst>
      </pc:sldChg>
      <pc:sldChg chg="modSp mod modNotesTx">
        <pc:chgData name="Zervas, Gwen [DEP]" userId="6c4d506d-5b2f-40ae-9d55-5e9f21cdc629" providerId="ADAL" clId="{5A8EF11C-4480-4089-8258-FFB7A62DB929}" dt="2024-10-28T20:10:28.143" v="4716" actId="20577"/>
        <pc:sldMkLst>
          <pc:docMk/>
          <pc:sldMk cId="1109611561" sldId="2625"/>
        </pc:sldMkLst>
        <pc:spChg chg="mod">
          <ac:chgData name="Zervas, Gwen [DEP]" userId="6c4d506d-5b2f-40ae-9d55-5e9f21cdc629" providerId="ADAL" clId="{5A8EF11C-4480-4089-8258-FFB7A62DB929}" dt="2024-10-28T20:07:04.727" v="3922" actId="6549"/>
          <ac:spMkLst>
            <pc:docMk/>
            <pc:sldMk cId="1109611561" sldId="2625"/>
            <ac:spMk id="12" creationId="{06B4A39D-791D-394C-C7C8-C78AC87E724A}"/>
          </ac:spMkLst>
        </pc:spChg>
      </pc:sldChg>
      <pc:sldChg chg="modSp mod modNotesTx">
        <pc:chgData name="Zervas, Gwen [DEP]" userId="6c4d506d-5b2f-40ae-9d55-5e9f21cdc629" providerId="ADAL" clId="{5A8EF11C-4480-4089-8258-FFB7A62DB929}" dt="2024-10-28T20:12:06.627" v="4862" actId="20577"/>
        <pc:sldMkLst>
          <pc:docMk/>
          <pc:sldMk cId="1930489860" sldId="2626"/>
        </pc:sldMkLst>
        <pc:spChg chg="mod">
          <ac:chgData name="Zervas, Gwen [DEP]" userId="6c4d506d-5b2f-40ae-9d55-5e9f21cdc629" providerId="ADAL" clId="{5A8EF11C-4480-4089-8258-FFB7A62DB929}" dt="2024-10-28T19:13:58.815" v="2183" actId="20577"/>
          <ac:spMkLst>
            <pc:docMk/>
            <pc:sldMk cId="1930489860" sldId="2626"/>
            <ac:spMk id="12" creationId="{5FF659F1-E5DB-D6FE-F2E4-3ADB66522CB8}"/>
          </ac:spMkLst>
        </pc:spChg>
      </pc:sldChg>
      <pc:sldChg chg="modNotesTx">
        <pc:chgData name="Zervas, Gwen [DEP]" userId="6c4d506d-5b2f-40ae-9d55-5e9f21cdc629" providerId="ADAL" clId="{5A8EF11C-4480-4089-8258-FFB7A62DB929}" dt="2024-10-28T20:12:36.341" v="4909" actId="20577"/>
        <pc:sldMkLst>
          <pc:docMk/>
          <pc:sldMk cId="2595946547" sldId="2628"/>
        </pc:sldMkLst>
      </pc:sldChg>
      <pc:sldChg chg="modSp mod">
        <pc:chgData name="Zervas, Gwen [DEP]" userId="6c4d506d-5b2f-40ae-9d55-5e9f21cdc629" providerId="ADAL" clId="{5A8EF11C-4480-4089-8258-FFB7A62DB929}" dt="2024-10-28T15:30:49.091" v="1628" actId="6549"/>
        <pc:sldMkLst>
          <pc:docMk/>
          <pc:sldMk cId="2500861133" sldId="2629"/>
        </pc:sldMkLst>
        <pc:spChg chg="mod">
          <ac:chgData name="Zervas, Gwen [DEP]" userId="6c4d506d-5b2f-40ae-9d55-5e9f21cdc629" providerId="ADAL" clId="{5A8EF11C-4480-4089-8258-FFB7A62DB929}" dt="2024-10-28T15:30:49.091" v="1628" actId="6549"/>
          <ac:spMkLst>
            <pc:docMk/>
            <pc:sldMk cId="2500861133" sldId="2629"/>
            <ac:spMk id="12" creationId="{2D1654AF-580A-FE1C-4AC7-A2843273A585}"/>
          </ac:spMkLst>
        </pc:spChg>
      </pc:sldChg>
      <pc:sldChg chg="modSp mod modNotesTx">
        <pc:chgData name="Zervas, Gwen [DEP]" userId="6c4d506d-5b2f-40ae-9d55-5e9f21cdc629" providerId="ADAL" clId="{5A8EF11C-4480-4089-8258-FFB7A62DB929}" dt="2024-10-28T20:16:13.139" v="5548" actId="20577"/>
        <pc:sldMkLst>
          <pc:docMk/>
          <pc:sldMk cId="848194423" sldId="2630"/>
        </pc:sldMkLst>
        <pc:spChg chg="mod">
          <ac:chgData name="Zervas, Gwen [DEP]" userId="6c4d506d-5b2f-40ae-9d55-5e9f21cdc629" providerId="ADAL" clId="{5A8EF11C-4480-4089-8258-FFB7A62DB929}" dt="2024-10-28T18:37:16.150" v="2112" actId="20577"/>
          <ac:spMkLst>
            <pc:docMk/>
            <pc:sldMk cId="848194423" sldId="2630"/>
            <ac:spMk id="12" creationId="{B38125C8-8121-58B6-BC8A-810DA8AA4A5B}"/>
          </ac:spMkLst>
        </pc:spChg>
      </pc:sldChg>
      <pc:sldChg chg="modSp mod modNotesTx">
        <pc:chgData name="Zervas, Gwen [DEP]" userId="6c4d506d-5b2f-40ae-9d55-5e9f21cdc629" providerId="ADAL" clId="{5A8EF11C-4480-4089-8258-FFB7A62DB929}" dt="2024-10-28T20:18:26.219" v="5833" actId="20577"/>
        <pc:sldMkLst>
          <pc:docMk/>
          <pc:sldMk cId="647800203" sldId="2631"/>
        </pc:sldMkLst>
        <pc:spChg chg="mod">
          <ac:chgData name="Zervas, Gwen [DEP]" userId="6c4d506d-5b2f-40ae-9d55-5e9f21cdc629" providerId="ADAL" clId="{5A8EF11C-4480-4089-8258-FFB7A62DB929}" dt="2024-10-28T19:31:04.541" v="3197" actId="20577"/>
          <ac:spMkLst>
            <pc:docMk/>
            <pc:sldMk cId="647800203" sldId="2631"/>
            <ac:spMk id="12" creationId="{5629A2BA-9814-C07C-2CF5-F6F76EB669B7}"/>
          </ac:spMkLst>
        </pc:spChg>
      </pc:sldChg>
      <pc:sldChg chg="modSp mod modNotesTx">
        <pc:chgData name="Zervas, Gwen [DEP]" userId="6c4d506d-5b2f-40ae-9d55-5e9f21cdc629" providerId="ADAL" clId="{5A8EF11C-4480-4089-8258-FFB7A62DB929}" dt="2024-10-28T20:02:49.082" v="3461" actId="20577"/>
        <pc:sldMkLst>
          <pc:docMk/>
          <pc:sldMk cId="3768513665" sldId="2632"/>
        </pc:sldMkLst>
        <pc:spChg chg="mod">
          <ac:chgData name="Zervas, Gwen [DEP]" userId="6c4d506d-5b2f-40ae-9d55-5e9f21cdc629" providerId="ADAL" clId="{5A8EF11C-4480-4089-8258-FFB7A62DB929}" dt="2024-10-28T19:13:08.120" v="2178" actId="20577"/>
          <ac:spMkLst>
            <pc:docMk/>
            <pc:sldMk cId="3768513665" sldId="2632"/>
            <ac:spMk id="12" creationId="{B3F29B0C-F555-1552-992F-BF2804CA4556}"/>
          </ac:spMkLst>
        </pc:spChg>
      </pc:sldChg>
      <pc:sldChg chg="modSp add mod modNotesTx">
        <pc:chgData name="Zervas, Gwen [DEP]" userId="6c4d506d-5b2f-40ae-9d55-5e9f21cdc629" providerId="ADAL" clId="{5A8EF11C-4480-4089-8258-FFB7A62DB929}" dt="2024-10-28T20:15:18.251" v="5433" actId="5793"/>
        <pc:sldMkLst>
          <pc:docMk/>
          <pc:sldMk cId="4181572251" sldId="2633"/>
        </pc:sldMkLst>
        <pc:spChg chg="mod">
          <ac:chgData name="Zervas, Gwen [DEP]" userId="6c4d506d-5b2f-40ae-9d55-5e9f21cdc629" providerId="ADAL" clId="{5A8EF11C-4480-4089-8258-FFB7A62DB929}" dt="2024-10-28T14:33:23.338" v="723" actId="20577"/>
          <ac:spMkLst>
            <pc:docMk/>
            <pc:sldMk cId="4181572251" sldId="2633"/>
            <ac:spMk id="12" creationId="{9645FAA4-1E80-7189-67FB-4ECA579F64DB}"/>
          </ac:spMkLst>
        </pc:spChg>
      </pc:sldChg>
      <pc:sldChg chg="addSp delSp modSp add del mod">
        <pc:chgData name="Zervas, Gwen [DEP]" userId="6c4d506d-5b2f-40ae-9d55-5e9f21cdc629" providerId="ADAL" clId="{5A8EF11C-4480-4089-8258-FFB7A62DB929}" dt="2024-10-28T16:54:53.534" v="1676" actId="2696"/>
        <pc:sldMkLst>
          <pc:docMk/>
          <pc:sldMk cId="345490650" sldId="2634"/>
        </pc:sldMkLst>
        <pc:spChg chg="add del mod">
          <ac:chgData name="Zervas, Gwen [DEP]" userId="6c4d506d-5b2f-40ae-9d55-5e9f21cdc629" providerId="ADAL" clId="{5A8EF11C-4480-4089-8258-FFB7A62DB929}" dt="2024-10-28T16:52:16.192" v="1671" actId="22"/>
          <ac:spMkLst>
            <pc:docMk/>
            <pc:sldMk cId="345490650" sldId="2634"/>
            <ac:spMk id="4" creationId="{A0DB466C-43BB-7D8F-8F62-A2C5027E4AFD}"/>
          </ac:spMkLst>
        </pc:spChg>
        <pc:spChg chg="mod">
          <ac:chgData name="Zervas, Gwen [DEP]" userId="6c4d506d-5b2f-40ae-9d55-5e9f21cdc629" providerId="ADAL" clId="{5A8EF11C-4480-4089-8258-FFB7A62DB929}" dt="2024-10-28T16:49:46.164" v="1667" actId="6549"/>
          <ac:spMkLst>
            <pc:docMk/>
            <pc:sldMk cId="345490650" sldId="2634"/>
            <ac:spMk id="12" creationId="{A4E1F449-A6E0-3221-860B-5C9AD085AE3B}"/>
          </ac:spMkLst>
        </pc:spChg>
        <pc:graphicFrameChg chg="add del mod">
          <ac:chgData name="Zervas, Gwen [DEP]" userId="6c4d506d-5b2f-40ae-9d55-5e9f21cdc629" providerId="ADAL" clId="{5A8EF11C-4480-4089-8258-FFB7A62DB929}" dt="2024-10-28T16:54:45.228" v="1675" actId="478"/>
          <ac:graphicFrameMkLst>
            <pc:docMk/>
            <pc:sldMk cId="345490650" sldId="2634"/>
            <ac:graphicFrameMk id="8" creationId="{874BE877-4BB7-1482-1604-0E1C71CC09B0}"/>
          </ac:graphicFrameMkLst>
        </pc:graphicFrameChg>
      </pc:sldChg>
      <pc:sldChg chg="addSp modSp new mod ord modNotesTx">
        <pc:chgData name="Zervas, Gwen [DEP]" userId="6c4d506d-5b2f-40ae-9d55-5e9f21cdc629" providerId="ADAL" clId="{5A8EF11C-4480-4089-8258-FFB7A62DB929}" dt="2024-10-28T20:04:14.142" v="3775" actId="20577"/>
        <pc:sldMkLst>
          <pc:docMk/>
          <pc:sldMk cId="2051426915" sldId="2634"/>
        </pc:sldMkLst>
        <pc:graphicFrameChg chg="add mod">
          <ac:chgData name="Zervas, Gwen [DEP]" userId="6c4d506d-5b2f-40ae-9d55-5e9f21cdc629" providerId="ADAL" clId="{5A8EF11C-4480-4089-8258-FFB7A62DB929}" dt="2024-10-28T18:12:32.983" v="2038" actId="1076"/>
          <ac:graphicFrameMkLst>
            <pc:docMk/>
            <pc:sldMk cId="2051426915" sldId="2634"/>
            <ac:graphicFrameMk id="3" creationId="{EC533997-44C6-688A-AD8C-7CA25408786A}"/>
          </ac:graphicFrameMkLst>
        </pc:graphicFrameChg>
      </pc:sldChg>
      <pc:sldChg chg="modSp add mod">
        <pc:chgData name="Zervas, Gwen [DEP]" userId="6c4d506d-5b2f-40ae-9d55-5e9f21cdc629" providerId="ADAL" clId="{5A8EF11C-4480-4089-8258-FFB7A62DB929}" dt="2024-10-28T18:35:27.136" v="2091" actId="20577"/>
        <pc:sldMkLst>
          <pc:docMk/>
          <pc:sldMk cId="1723246745" sldId="2635"/>
        </pc:sldMkLst>
        <pc:spChg chg="mod">
          <ac:chgData name="Zervas, Gwen [DEP]" userId="6c4d506d-5b2f-40ae-9d55-5e9f21cdc629" providerId="ADAL" clId="{5A8EF11C-4480-4089-8258-FFB7A62DB929}" dt="2024-10-28T16:59:32.024" v="1690" actId="20577"/>
          <ac:spMkLst>
            <pc:docMk/>
            <pc:sldMk cId="1723246745" sldId="2635"/>
            <ac:spMk id="5" creationId="{1623C4A1-B6C6-8959-36CF-4D96926F437F}"/>
          </ac:spMkLst>
        </pc:spChg>
        <pc:spChg chg="mod">
          <ac:chgData name="Zervas, Gwen [DEP]" userId="6c4d506d-5b2f-40ae-9d55-5e9f21cdc629" providerId="ADAL" clId="{5A8EF11C-4480-4089-8258-FFB7A62DB929}" dt="2024-10-28T18:35:27.136" v="2091" actId="20577"/>
          <ac:spMkLst>
            <pc:docMk/>
            <pc:sldMk cId="1723246745" sldId="2635"/>
            <ac:spMk id="12" creationId="{5412BA6C-3960-AD60-2EB5-802245F1C69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018837-64B5-4E20-83A5-89B993CB3C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9C2A4FB-A56B-4413-A08B-0E9894B98B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48B25D-8766-427E-8C9E-4845048D8DFC}" type="datetimeFigureOut">
              <a:rPr lang="en-US" smtClean="0"/>
              <a:t>10/29/2024</a:t>
            </a:fld>
            <a:endParaRPr lang="en-US"/>
          </a:p>
        </p:txBody>
      </p:sp>
      <p:sp>
        <p:nvSpPr>
          <p:cNvPr id="4" name="Footer Placeholder 3">
            <a:extLst>
              <a:ext uri="{FF2B5EF4-FFF2-40B4-BE49-F238E27FC236}">
                <a16:creationId xmlns:a16="http://schemas.microsoft.com/office/drawing/2014/main" id="{A3977F36-950D-4655-BC4A-F80BE1DBF7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6C246FD-229D-4B04-9855-212AD8D784A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A8A28B-0568-4092-BB1A-13C9B073E3A0}" type="slidenum">
              <a:rPr lang="en-US" smtClean="0"/>
              <a:t>‹#›</a:t>
            </a:fld>
            <a:endParaRPr lang="en-US"/>
          </a:p>
        </p:txBody>
      </p:sp>
    </p:spTree>
    <p:extLst>
      <p:ext uri="{BB962C8B-B14F-4D97-AF65-F5344CB8AC3E}">
        <p14:creationId xmlns:p14="http://schemas.microsoft.com/office/powerpoint/2010/main" val="16405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F439B-391B-4B41-826A-951FCF412C34}" type="datetimeFigureOut">
              <a:rPr lang="en-US" smtClean="0"/>
              <a:t>10/29/2024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FA0038-7055-434C-B6C4-B8C69565C600}" type="slidenum">
              <a:rPr lang="en-US" smtClean="0"/>
              <a:t>‹#›</a:t>
            </a:fld>
            <a:endParaRPr lang="en-US"/>
          </a:p>
        </p:txBody>
      </p:sp>
    </p:spTree>
    <p:extLst>
      <p:ext uri="{BB962C8B-B14F-4D97-AF65-F5344CB8AC3E}">
        <p14:creationId xmlns:p14="http://schemas.microsoft.com/office/powerpoint/2010/main" val="1390864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FA0038-7055-434C-B6C4-B8C69565C600}" type="slidenum">
              <a:rPr lang="en-US" smtClean="0"/>
              <a:t>1</a:t>
            </a:fld>
            <a:endParaRPr lang="en-US"/>
          </a:p>
        </p:txBody>
      </p:sp>
    </p:spTree>
    <p:extLst>
      <p:ext uri="{BB962C8B-B14F-4D97-AF65-F5344CB8AC3E}">
        <p14:creationId xmlns:p14="http://schemas.microsoft.com/office/powerpoint/2010/main" val="869070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FBDD3-D905-3A61-522E-FCB97120D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1073EF-9C22-7316-C8B7-8D0216FF06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8AD453-CDA2-FE20-E362-0B475305A32C}"/>
              </a:ext>
            </a:extLst>
          </p:cNvPr>
          <p:cNvSpPr>
            <a:spLocks noGrp="1"/>
          </p:cNvSpPr>
          <p:nvPr>
            <p:ph type="body" idx="1"/>
          </p:nvPr>
        </p:nvSpPr>
        <p:spPr/>
        <p:txBody>
          <a:bodyPr/>
          <a:lstStyle/>
          <a:p>
            <a:r>
              <a:rPr lang="en-US"/>
              <a:t>A few wells on Bayaire had results for PFOA and PFOS that exceeded standards from the initial sampling round conducted by the local laboratory. Those results need to be confirmed and if they are confirmed then spill fund will pay for installation of …</a:t>
            </a:r>
          </a:p>
        </p:txBody>
      </p:sp>
      <p:sp>
        <p:nvSpPr>
          <p:cNvPr id="4" name="Slide Number Placeholder 3">
            <a:extLst>
              <a:ext uri="{FF2B5EF4-FFF2-40B4-BE49-F238E27FC236}">
                <a16:creationId xmlns:a16="http://schemas.microsoft.com/office/drawing/2014/main" id="{DE443213-DF67-A38B-BD3C-834D3B705F30}"/>
              </a:ext>
            </a:extLst>
          </p:cNvPr>
          <p:cNvSpPr>
            <a:spLocks noGrp="1"/>
          </p:cNvSpPr>
          <p:nvPr>
            <p:ph type="sldNum" sz="quarter" idx="5"/>
          </p:nvPr>
        </p:nvSpPr>
        <p:spPr/>
        <p:txBody>
          <a:bodyPr/>
          <a:lstStyle/>
          <a:p>
            <a:fld id="{3CFA0038-7055-434C-B6C4-B8C69565C600}" type="slidenum">
              <a:rPr lang="en-US" smtClean="0"/>
              <a:t>10</a:t>
            </a:fld>
            <a:endParaRPr lang="en-US"/>
          </a:p>
        </p:txBody>
      </p:sp>
    </p:spTree>
    <p:extLst>
      <p:ext uri="{BB962C8B-B14F-4D97-AF65-F5344CB8AC3E}">
        <p14:creationId xmlns:p14="http://schemas.microsoft.com/office/powerpoint/2010/main" val="1936745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54F20-8A80-E467-20E2-2C3E3D2E67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90D86E-EB14-FEB4-AEC9-960CCCC4FB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F450DA-F1FD-6259-B0CA-84493D2623C9}"/>
              </a:ext>
            </a:extLst>
          </p:cNvPr>
          <p:cNvSpPr>
            <a:spLocks noGrp="1"/>
          </p:cNvSpPr>
          <p:nvPr>
            <p:ph type="body" idx="1"/>
          </p:nvPr>
        </p:nvSpPr>
        <p:spPr/>
        <p:txBody>
          <a:bodyPr/>
          <a:lstStyle/>
          <a:p>
            <a:r>
              <a:rPr lang="en-US"/>
              <a:t>Now onto results from Homestead Road </a:t>
            </a:r>
          </a:p>
          <a:p>
            <a:endParaRPr lang="en-US"/>
          </a:p>
          <a:p>
            <a:r>
              <a:rPr lang="en-US"/>
              <a:t>Lake Corson Road is near Bayaire Road</a:t>
            </a:r>
          </a:p>
        </p:txBody>
      </p:sp>
      <p:sp>
        <p:nvSpPr>
          <p:cNvPr id="4" name="Slide Number Placeholder 3">
            <a:extLst>
              <a:ext uri="{FF2B5EF4-FFF2-40B4-BE49-F238E27FC236}">
                <a16:creationId xmlns:a16="http://schemas.microsoft.com/office/drawing/2014/main" id="{95DC0BC5-4367-C135-35F8-4ADE1B24220E}"/>
              </a:ext>
            </a:extLst>
          </p:cNvPr>
          <p:cNvSpPr>
            <a:spLocks noGrp="1"/>
          </p:cNvSpPr>
          <p:nvPr>
            <p:ph type="sldNum" sz="quarter" idx="5"/>
          </p:nvPr>
        </p:nvSpPr>
        <p:spPr/>
        <p:txBody>
          <a:bodyPr/>
          <a:lstStyle/>
          <a:p>
            <a:fld id="{3CFA0038-7055-434C-B6C4-B8C69565C600}" type="slidenum">
              <a:rPr lang="en-US" smtClean="0"/>
              <a:t>11</a:t>
            </a:fld>
            <a:endParaRPr lang="en-US"/>
          </a:p>
        </p:txBody>
      </p:sp>
    </p:spTree>
    <p:extLst>
      <p:ext uri="{BB962C8B-B14F-4D97-AF65-F5344CB8AC3E}">
        <p14:creationId xmlns:p14="http://schemas.microsoft.com/office/powerpoint/2010/main" val="905151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587EF-838F-4571-F90A-7AB67C0929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7C41E6-D08F-6397-B9C6-4CED4CA99A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65F121-EF8C-B757-6AC9-44C446EC1127}"/>
              </a:ext>
            </a:extLst>
          </p:cNvPr>
          <p:cNvSpPr>
            <a:spLocks noGrp="1"/>
          </p:cNvSpPr>
          <p:nvPr>
            <p:ph type="body" idx="1"/>
          </p:nvPr>
        </p:nvSpPr>
        <p:spPr/>
        <p:txBody>
          <a:bodyPr/>
          <a:lstStyle/>
          <a:p>
            <a:r>
              <a:rPr lang="en-US"/>
              <a:t>Now the other areas of Upper Township that I mentioned at the start of my presentation</a:t>
            </a:r>
          </a:p>
          <a:p>
            <a:endParaRPr lang="en-US"/>
          </a:p>
          <a:p>
            <a:r>
              <a:rPr lang="en-US"/>
              <a:t>A few residents in the township hired the same local laboratory who conducted the initial sampling on Bayaire Road to sample their wells</a:t>
            </a:r>
          </a:p>
        </p:txBody>
      </p:sp>
      <p:sp>
        <p:nvSpPr>
          <p:cNvPr id="4" name="Slide Number Placeholder 3">
            <a:extLst>
              <a:ext uri="{FF2B5EF4-FFF2-40B4-BE49-F238E27FC236}">
                <a16:creationId xmlns:a16="http://schemas.microsoft.com/office/drawing/2014/main" id="{7E5FC5E2-EC54-9588-DAF5-6185C883327A}"/>
              </a:ext>
            </a:extLst>
          </p:cNvPr>
          <p:cNvSpPr>
            <a:spLocks noGrp="1"/>
          </p:cNvSpPr>
          <p:nvPr>
            <p:ph type="sldNum" sz="quarter" idx="5"/>
          </p:nvPr>
        </p:nvSpPr>
        <p:spPr/>
        <p:txBody>
          <a:bodyPr/>
          <a:lstStyle/>
          <a:p>
            <a:fld id="{3CFA0038-7055-434C-B6C4-B8C69565C600}" type="slidenum">
              <a:rPr lang="en-US" smtClean="0"/>
              <a:t>12</a:t>
            </a:fld>
            <a:endParaRPr lang="en-US"/>
          </a:p>
        </p:txBody>
      </p:sp>
    </p:spTree>
    <p:extLst>
      <p:ext uri="{BB962C8B-B14F-4D97-AF65-F5344CB8AC3E}">
        <p14:creationId xmlns:p14="http://schemas.microsoft.com/office/powerpoint/2010/main" val="3542123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C2F59B-1FC3-C7F2-4440-684543BB72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B6F4B1-410A-29C3-DD4E-65A399F940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77806E-EFCE-F268-85DF-152EB487411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A0106FC-A250-C50E-C00F-680563C1D5DE}"/>
              </a:ext>
            </a:extLst>
          </p:cNvPr>
          <p:cNvSpPr>
            <a:spLocks noGrp="1"/>
          </p:cNvSpPr>
          <p:nvPr>
            <p:ph type="sldNum" sz="quarter" idx="5"/>
          </p:nvPr>
        </p:nvSpPr>
        <p:spPr/>
        <p:txBody>
          <a:bodyPr/>
          <a:lstStyle/>
          <a:p>
            <a:fld id="{3CFA0038-7055-434C-B6C4-B8C69565C600}" type="slidenum">
              <a:rPr lang="en-US" smtClean="0"/>
              <a:t>13</a:t>
            </a:fld>
            <a:endParaRPr lang="en-US"/>
          </a:p>
        </p:txBody>
      </p:sp>
    </p:spTree>
    <p:extLst>
      <p:ext uri="{BB962C8B-B14F-4D97-AF65-F5344CB8AC3E}">
        <p14:creationId xmlns:p14="http://schemas.microsoft.com/office/powerpoint/2010/main" val="3735398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FA0038-7055-434C-B6C4-B8C69565C600}" type="slidenum">
              <a:rPr lang="en-US" smtClean="0"/>
              <a:t>14</a:t>
            </a:fld>
            <a:endParaRPr lang="en-US"/>
          </a:p>
        </p:txBody>
      </p:sp>
    </p:spTree>
    <p:extLst>
      <p:ext uri="{BB962C8B-B14F-4D97-AF65-F5344CB8AC3E}">
        <p14:creationId xmlns:p14="http://schemas.microsoft.com/office/powerpoint/2010/main" val="2744018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20BDB-7FF4-658F-C71D-2CFA7EB140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3AE567-E0FB-31A8-C4EE-AD2E11F09A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BA6204-E61C-3873-AE6B-662F3AE39DB9}"/>
              </a:ext>
            </a:extLst>
          </p:cNvPr>
          <p:cNvSpPr>
            <a:spLocks noGrp="1"/>
          </p:cNvSpPr>
          <p:nvPr>
            <p:ph type="body" idx="1"/>
          </p:nvPr>
        </p:nvSpPr>
        <p:spPr/>
        <p:txBody>
          <a:bodyPr/>
          <a:lstStyle/>
          <a:p>
            <a:r>
              <a:rPr lang="en-US"/>
              <a:t>This is what I will be covering this afternoon </a:t>
            </a:r>
          </a:p>
          <a:p>
            <a:endParaRPr lang="en-US"/>
          </a:p>
          <a:p>
            <a:r>
              <a:rPr lang="en-US"/>
              <a:t>The sampling results from Bayaire Road and Homestead Road and the next steps</a:t>
            </a:r>
          </a:p>
          <a:p>
            <a:endParaRPr lang="en-US"/>
          </a:p>
          <a:p>
            <a:r>
              <a:rPr lang="en-US"/>
              <a:t>And also the next steps for other areas of Upper Township</a:t>
            </a:r>
          </a:p>
        </p:txBody>
      </p:sp>
      <p:sp>
        <p:nvSpPr>
          <p:cNvPr id="4" name="Slide Number Placeholder 3">
            <a:extLst>
              <a:ext uri="{FF2B5EF4-FFF2-40B4-BE49-F238E27FC236}">
                <a16:creationId xmlns:a16="http://schemas.microsoft.com/office/drawing/2014/main" id="{967C703B-9263-AA5A-BCC6-0B32FC48E62D}"/>
              </a:ext>
            </a:extLst>
          </p:cNvPr>
          <p:cNvSpPr>
            <a:spLocks noGrp="1"/>
          </p:cNvSpPr>
          <p:nvPr>
            <p:ph type="sldNum" sz="quarter" idx="5"/>
          </p:nvPr>
        </p:nvSpPr>
        <p:spPr/>
        <p:txBody>
          <a:bodyPr/>
          <a:lstStyle/>
          <a:p>
            <a:fld id="{3CFA0038-7055-434C-B6C4-B8C69565C600}" type="slidenum">
              <a:rPr lang="en-US" smtClean="0"/>
              <a:t>2</a:t>
            </a:fld>
            <a:endParaRPr lang="en-US"/>
          </a:p>
        </p:txBody>
      </p:sp>
    </p:spTree>
    <p:extLst>
      <p:ext uri="{BB962C8B-B14F-4D97-AF65-F5344CB8AC3E}">
        <p14:creationId xmlns:p14="http://schemas.microsoft.com/office/powerpoint/2010/main" val="1116467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 map showing the location of Bayaire Road; Homestead Road connects to </a:t>
            </a:r>
            <a:r>
              <a:rPr lang="en-US" err="1"/>
              <a:t>Baiyare</a:t>
            </a:r>
            <a:endParaRPr lang="en-US"/>
          </a:p>
          <a:p>
            <a:endParaRPr lang="en-US"/>
          </a:p>
          <a:p>
            <a:r>
              <a:rPr lang="en-US"/>
              <a:t>The two other areas of the Township that I will discuss are the areas of Laurel Drive and Beesleys Place</a:t>
            </a:r>
          </a:p>
        </p:txBody>
      </p:sp>
      <p:sp>
        <p:nvSpPr>
          <p:cNvPr id="4" name="Slide Number Placeholder 3"/>
          <p:cNvSpPr>
            <a:spLocks noGrp="1"/>
          </p:cNvSpPr>
          <p:nvPr>
            <p:ph type="sldNum" sz="quarter" idx="5"/>
          </p:nvPr>
        </p:nvSpPr>
        <p:spPr/>
        <p:txBody>
          <a:bodyPr/>
          <a:lstStyle/>
          <a:p>
            <a:fld id="{3CFA0038-7055-434C-B6C4-B8C69565C600}" type="slidenum">
              <a:rPr lang="en-US" smtClean="0"/>
              <a:t>3</a:t>
            </a:fld>
            <a:endParaRPr lang="en-US"/>
          </a:p>
        </p:txBody>
      </p:sp>
    </p:spTree>
    <p:extLst>
      <p:ext uri="{BB962C8B-B14F-4D97-AF65-F5344CB8AC3E}">
        <p14:creationId xmlns:p14="http://schemas.microsoft.com/office/powerpoint/2010/main" val="1507716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First some very short background</a:t>
            </a:r>
          </a:p>
          <a:p>
            <a:endParaRPr lang="en-US"/>
          </a:p>
        </p:txBody>
      </p:sp>
      <p:sp>
        <p:nvSpPr>
          <p:cNvPr id="4" name="Slide Number Placeholder 3"/>
          <p:cNvSpPr>
            <a:spLocks noGrp="1"/>
          </p:cNvSpPr>
          <p:nvPr>
            <p:ph type="sldNum" sz="quarter" idx="5"/>
          </p:nvPr>
        </p:nvSpPr>
        <p:spPr/>
        <p:txBody>
          <a:bodyPr/>
          <a:lstStyle/>
          <a:p>
            <a:fld id="{3CFA0038-7055-434C-B6C4-B8C69565C600}" type="slidenum">
              <a:rPr lang="en-US" smtClean="0"/>
              <a:t>4</a:t>
            </a:fld>
            <a:endParaRPr lang="en-US"/>
          </a:p>
        </p:txBody>
      </p:sp>
    </p:spTree>
    <p:extLst>
      <p:ext uri="{BB962C8B-B14F-4D97-AF65-F5344CB8AC3E}">
        <p14:creationId xmlns:p14="http://schemas.microsoft.com/office/powerpoint/2010/main" val="325918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0E74B-782A-645E-A2FF-71A67EE843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BB6BB9-DFE9-7B5E-4D37-D3636E8ED0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3C1433-0901-E889-8FB2-DA55CF3E1F1B}"/>
              </a:ext>
            </a:extLst>
          </p:cNvPr>
          <p:cNvSpPr>
            <a:spLocks noGrp="1"/>
          </p:cNvSpPr>
          <p:nvPr>
            <p:ph type="body" idx="1"/>
          </p:nvPr>
        </p:nvSpPr>
        <p:spPr/>
        <p:txBody>
          <a:bodyPr/>
          <a:lstStyle/>
          <a:p>
            <a:r>
              <a:rPr lang="en-US"/>
              <a:t>Based on those initial results, residents with mercury results exceeding the standard were instructed to not use their well water for drinking or cooking and the homeowners were provided information regarding filing a spill fund claim. The spill fund will reimburse residents for bottled water they purchased and for the installation of a treatment system for their well.</a:t>
            </a:r>
          </a:p>
          <a:p>
            <a:endParaRPr lang="en-US"/>
          </a:p>
          <a:p>
            <a:r>
              <a:rPr lang="en-US"/>
              <a:t>On Oct  9 DEP was informed that …..go to slide</a:t>
            </a:r>
          </a:p>
          <a:p>
            <a:endParaRPr lang="en-US"/>
          </a:p>
          <a:p>
            <a:r>
              <a:rPr lang="en-US"/>
              <a:t>As a result DEP offered residents the option to temporarily relocate at no cost to the resident</a:t>
            </a:r>
          </a:p>
        </p:txBody>
      </p:sp>
      <p:sp>
        <p:nvSpPr>
          <p:cNvPr id="4" name="Slide Number Placeholder 3">
            <a:extLst>
              <a:ext uri="{FF2B5EF4-FFF2-40B4-BE49-F238E27FC236}">
                <a16:creationId xmlns:a16="http://schemas.microsoft.com/office/drawing/2014/main" id="{D45091B2-FC5D-76CE-0764-CF2915924C79}"/>
              </a:ext>
            </a:extLst>
          </p:cNvPr>
          <p:cNvSpPr>
            <a:spLocks noGrp="1"/>
          </p:cNvSpPr>
          <p:nvPr>
            <p:ph type="sldNum" sz="quarter" idx="5"/>
          </p:nvPr>
        </p:nvSpPr>
        <p:spPr/>
        <p:txBody>
          <a:bodyPr/>
          <a:lstStyle/>
          <a:p>
            <a:fld id="{3CFA0038-7055-434C-B6C4-B8C69565C600}" type="slidenum">
              <a:rPr lang="en-US" smtClean="0"/>
              <a:t>5</a:t>
            </a:fld>
            <a:endParaRPr lang="en-US"/>
          </a:p>
        </p:txBody>
      </p:sp>
    </p:spTree>
    <p:extLst>
      <p:ext uri="{BB962C8B-B14F-4D97-AF65-F5344CB8AC3E}">
        <p14:creationId xmlns:p14="http://schemas.microsoft.com/office/powerpoint/2010/main" val="4182196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0575E-87FB-BA07-7605-FAC51E4A89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2FEC74-3236-A037-6A4F-F21909BDDC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D1D96E-1C24-DC1F-C5E0-7A73B85377B7}"/>
              </a:ext>
            </a:extLst>
          </p:cNvPr>
          <p:cNvSpPr>
            <a:spLocks noGrp="1"/>
          </p:cNvSpPr>
          <p:nvPr>
            <p:ph type="body" idx="1"/>
          </p:nvPr>
        </p:nvSpPr>
        <p:spPr/>
        <p:txBody>
          <a:bodyPr/>
          <a:lstStyle/>
          <a:p>
            <a:r>
              <a:rPr lang="en-US"/>
              <a:t>DEP then mobilized to confirm the results from the wells on Bayaire Road.</a:t>
            </a:r>
          </a:p>
          <a:p>
            <a:endParaRPr lang="en-US"/>
          </a:p>
          <a:p>
            <a:r>
              <a:rPr lang="en-US"/>
              <a:t>As I mentioned earlier, the initial results received from the local laboratory ranged from non-detect to 14,000 parts per billion mercury</a:t>
            </a:r>
          </a:p>
          <a:p>
            <a:endParaRPr lang="en-US"/>
          </a:p>
          <a:p>
            <a:r>
              <a:rPr lang="en-US"/>
              <a:t>On October 17, DEP staff conducted sampling of 12 wells and the samples were analyzed by the NJ Dept of Health lab</a:t>
            </a:r>
          </a:p>
          <a:p>
            <a:endParaRPr lang="en-US"/>
          </a:p>
          <a:p>
            <a:r>
              <a:rPr lang="en-US"/>
              <a:t>Those results showed mercury was not detected in 5 wells and the highest level detected was 0.066 parts per billion, below the standard of 2 parts per billion</a:t>
            </a:r>
          </a:p>
        </p:txBody>
      </p:sp>
      <p:sp>
        <p:nvSpPr>
          <p:cNvPr id="4" name="Slide Number Placeholder 3">
            <a:extLst>
              <a:ext uri="{FF2B5EF4-FFF2-40B4-BE49-F238E27FC236}">
                <a16:creationId xmlns:a16="http://schemas.microsoft.com/office/drawing/2014/main" id="{4BC88C99-A9F7-40F0-B6B9-153741D19232}"/>
              </a:ext>
            </a:extLst>
          </p:cNvPr>
          <p:cNvSpPr>
            <a:spLocks noGrp="1"/>
          </p:cNvSpPr>
          <p:nvPr>
            <p:ph type="sldNum" sz="quarter" idx="5"/>
          </p:nvPr>
        </p:nvSpPr>
        <p:spPr/>
        <p:txBody>
          <a:bodyPr/>
          <a:lstStyle/>
          <a:p>
            <a:fld id="{3CFA0038-7055-434C-B6C4-B8C69565C600}" type="slidenum">
              <a:rPr lang="en-US" smtClean="0"/>
              <a:t>6</a:t>
            </a:fld>
            <a:endParaRPr lang="en-US"/>
          </a:p>
        </p:txBody>
      </p:sp>
    </p:spTree>
    <p:extLst>
      <p:ext uri="{BB962C8B-B14F-4D97-AF65-F5344CB8AC3E}">
        <p14:creationId xmlns:p14="http://schemas.microsoft.com/office/powerpoint/2010/main" val="1273156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 table showing the results of the initial samples compared to DEP sample results</a:t>
            </a:r>
          </a:p>
          <a:p>
            <a:endParaRPr lang="en-US"/>
          </a:p>
          <a:p>
            <a:r>
              <a:rPr lang="en-US"/>
              <a:t>As you can see, there were 5 wells where mercury was not detected.  (detection limit 0.031 ppb)</a:t>
            </a:r>
          </a:p>
          <a:p>
            <a:endParaRPr lang="en-US"/>
          </a:p>
          <a:p>
            <a:r>
              <a:rPr lang="en-US"/>
              <a:t>Results ranged from 0.033 parts per billion to 0.066 parts per billion.</a:t>
            </a:r>
          </a:p>
        </p:txBody>
      </p:sp>
      <p:sp>
        <p:nvSpPr>
          <p:cNvPr id="4" name="Slide Number Placeholder 3"/>
          <p:cNvSpPr>
            <a:spLocks noGrp="1"/>
          </p:cNvSpPr>
          <p:nvPr>
            <p:ph type="sldNum" sz="quarter" idx="5"/>
          </p:nvPr>
        </p:nvSpPr>
        <p:spPr/>
        <p:txBody>
          <a:bodyPr/>
          <a:lstStyle/>
          <a:p>
            <a:fld id="{3CFA0038-7055-434C-B6C4-B8C69565C600}" type="slidenum">
              <a:rPr lang="en-US" smtClean="0"/>
              <a:t>7</a:t>
            </a:fld>
            <a:endParaRPr lang="en-US"/>
          </a:p>
        </p:txBody>
      </p:sp>
    </p:spTree>
    <p:extLst>
      <p:ext uri="{BB962C8B-B14F-4D97-AF65-F5344CB8AC3E}">
        <p14:creationId xmlns:p14="http://schemas.microsoft.com/office/powerpoint/2010/main" val="2920885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3C109-33E0-8387-6750-2E6DA5B84F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B4D8EC-33E3-E72C-B7FB-63C1232C2D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8A4607-5788-3D57-D282-9A0D9C14E42E}"/>
              </a:ext>
            </a:extLst>
          </p:cNvPr>
          <p:cNvSpPr>
            <a:spLocks noGrp="1"/>
          </p:cNvSpPr>
          <p:nvPr>
            <p:ph type="body" idx="1"/>
          </p:nvPr>
        </p:nvSpPr>
        <p:spPr/>
        <p:txBody>
          <a:bodyPr/>
          <a:lstStyle/>
          <a:p>
            <a:r>
              <a:rPr lang="en-US"/>
              <a:t>Our next steps for Bayaire Road</a:t>
            </a:r>
          </a:p>
        </p:txBody>
      </p:sp>
      <p:sp>
        <p:nvSpPr>
          <p:cNvPr id="4" name="Slide Number Placeholder 3">
            <a:extLst>
              <a:ext uri="{FF2B5EF4-FFF2-40B4-BE49-F238E27FC236}">
                <a16:creationId xmlns:a16="http://schemas.microsoft.com/office/drawing/2014/main" id="{7E610270-A00B-51FC-B102-2D39300C5179}"/>
              </a:ext>
            </a:extLst>
          </p:cNvPr>
          <p:cNvSpPr>
            <a:spLocks noGrp="1"/>
          </p:cNvSpPr>
          <p:nvPr>
            <p:ph type="sldNum" sz="quarter" idx="5"/>
          </p:nvPr>
        </p:nvSpPr>
        <p:spPr/>
        <p:txBody>
          <a:bodyPr/>
          <a:lstStyle/>
          <a:p>
            <a:fld id="{3CFA0038-7055-434C-B6C4-B8C69565C600}" type="slidenum">
              <a:rPr lang="en-US" smtClean="0"/>
              <a:t>8</a:t>
            </a:fld>
            <a:endParaRPr lang="en-US"/>
          </a:p>
        </p:txBody>
      </p:sp>
    </p:spTree>
    <p:extLst>
      <p:ext uri="{BB962C8B-B14F-4D97-AF65-F5344CB8AC3E}">
        <p14:creationId xmlns:p14="http://schemas.microsoft.com/office/powerpoint/2010/main" val="3660462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D50C0-3448-DFFD-A929-7F92F4F221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08492F-0CB9-D876-6B07-B5E004AEFB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6511B9-E27E-C11F-AF81-8260D4B3FB8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3D65270-BE4B-82F3-DC12-6C34A46ABDDC}"/>
              </a:ext>
            </a:extLst>
          </p:cNvPr>
          <p:cNvSpPr>
            <a:spLocks noGrp="1"/>
          </p:cNvSpPr>
          <p:nvPr>
            <p:ph type="sldNum" sz="quarter" idx="5"/>
          </p:nvPr>
        </p:nvSpPr>
        <p:spPr/>
        <p:txBody>
          <a:bodyPr/>
          <a:lstStyle/>
          <a:p>
            <a:fld id="{3CFA0038-7055-434C-B6C4-B8C69565C600}" type="slidenum">
              <a:rPr lang="en-US" smtClean="0"/>
              <a:t>9</a:t>
            </a:fld>
            <a:endParaRPr lang="en-US"/>
          </a:p>
        </p:txBody>
      </p:sp>
    </p:spTree>
    <p:extLst>
      <p:ext uri="{BB962C8B-B14F-4D97-AF65-F5344CB8AC3E}">
        <p14:creationId xmlns:p14="http://schemas.microsoft.com/office/powerpoint/2010/main" val="335154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B0A861B-1772-3068-7BAF-8182AF726C94}"/>
              </a:ext>
            </a:extLst>
          </p:cNvPr>
          <p:cNvSpPr>
            <a:spLocks noGrp="1"/>
          </p:cNvSpPr>
          <p:nvPr>
            <p:ph type="ftr" sz="quarter" idx="10"/>
          </p:nvPr>
        </p:nvSpPr>
        <p:spPr/>
        <p:txBody>
          <a:bodyPr/>
          <a:lstStyle/>
          <a:p>
            <a:endParaRPr lang="en-US"/>
          </a:p>
        </p:txBody>
      </p:sp>
      <p:sp>
        <p:nvSpPr>
          <p:cNvPr id="3" name="Slide Number Placeholder 2">
            <a:extLst>
              <a:ext uri="{FF2B5EF4-FFF2-40B4-BE49-F238E27FC236}">
                <a16:creationId xmlns:a16="http://schemas.microsoft.com/office/drawing/2014/main" id="{8B6E99DC-75E8-7382-0F7C-8FECE5FE9147}"/>
              </a:ext>
            </a:extLst>
          </p:cNvPr>
          <p:cNvSpPr>
            <a:spLocks noGrp="1"/>
          </p:cNvSpPr>
          <p:nvPr>
            <p:ph type="sldNum" sz="quarter" idx="11"/>
          </p:nvPr>
        </p:nvSpPr>
        <p:spPr/>
        <p:txBody>
          <a:bodyPr/>
          <a:lstStyle/>
          <a:p>
            <a:fld id="{2475A876-C9A2-4F6F-9CFA-182D8E5D472A}" type="slidenum">
              <a:rPr lang="en-US" smtClean="0"/>
              <a:t>‹#›</a:t>
            </a:fld>
            <a:endParaRPr lang="en-US"/>
          </a:p>
        </p:txBody>
      </p:sp>
    </p:spTree>
    <p:extLst>
      <p:ext uri="{BB962C8B-B14F-4D97-AF65-F5344CB8AC3E}">
        <p14:creationId xmlns:p14="http://schemas.microsoft.com/office/powerpoint/2010/main" val="1286972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lide Divider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p>
        </p:txBody>
      </p:sp>
      <p:sp>
        <p:nvSpPr>
          <p:cNvPr id="2" name="Rectangle 1" title="Decorative"/>
          <p:cNvSpPr/>
          <p:nvPr userDrawn="1"/>
        </p:nvSpPr>
        <p:spPr>
          <a:xfrm>
            <a:off x="4769712" y="3138616"/>
            <a:ext cx="7422288" cy="32127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5114413" y="4304207"/>
            <a:ext cx="6439156" cy="891250"/>
          </a:xfrm>
        </p:spPr>
        <p:txBody>
          <a:bodyPr anchor="t">
            <a:noAutofit/>
          </a:bodyPr>
          <a:lstStyle>
            <a:lvl1pPr>
              <a:defRPr sz="5000" b="1">
                <a:solidFill>
                  <a:schemeClr val="bg1"/>
                </a:solidFill>
                <a:latin typeface="+mj-lt"/>
              </a:defRPr>
            </a:lvl1pPr>
          </a:lstStyle>
          <a:p>
            <a:r>
              <a:rPr lang="en-US"/>
              <a:t>CLICK TO ADD TITLE</a:t>
            </a:r>
          </a:p>
        </p:txBody>
      </p:sp>
      <p:sp>
        <p:nvSpPr>
          <p:cNvPr id="9" name="Text Placeholder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5114413" y="5505120"/>
            <a:ext cx="6439155"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rot="16200000" flipH="1" flipV="1">
            <a:off x="8542368" y="1893391"/>
            <a:ext cx="1" cy="6855914"/>
          </a:xfrm>
          <a:prstGeom prst="line">
            <a:avLst/>
          </a:prstGeom>
          <a:ln w="76200">
            <a:solidFill>
              <a:srgbClr val="B5D13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a:p>
        </p:txBody>
      </p:sp>
      <p:sp>
        <p:nvSpPr>
          <p:cNvPr id="3" name="Footer Placeholder 2">
            <a:extLst>
              <a:ext uri="{FF2B5EF4-FFF2-40B4-BE49-F238E27FC236}">
                <a16:creationId xmlns:a16="http://schemas.microsoft.com/office/drawing/2014/main" id="{55CCDF56-1989-B2D8-E1FD-EABC04871231}"/>
              </a:ext>
            </a:extLst>
          </p:cNvPr>
          <p:cNvSpPr>
            <a:spLocks noGrp="1"/>
          </p:cNvSpPr>
          <p:nvPr>
            <p:ph type="ftr" sz="quarter" idx="16"/>
          </p:nvPr>
        </p:nvSpPr>
        <p:spPr/>
        <p:txBody>
          <a:bodyPr/>
          <a:lstStyle/>
          <a:p>
            <a:endParaRPr lang="en-US"/>
          </a:p>
        </p:txBody>
      </p:sp>
      <p:sp>
        <p:nvSpPr>
          <p:cNvPr id="4" name="Slide Number Placeholder 3">
            <a:extLst>
              <a:ext uri="{FF2B5EF4-FFF2-40B4-BE49-F238E27FC236}">
                <a16:creationId xmlns:a16="http://schemas.microsoft.com/office/drawing/2014/main" id="{DFA8D8D3-D286-08AF-D2FF-7E5E947CB34D}"/>
              </a:ext>
            </a:extLst>
          </p:cNvPr>
          <p:cNvSpPr>
            <a:spLocks noGrp="1"/>
          </p:cNvSpPr>
          <p:nvPr>
            <p:ph type="sldNum" sz="quarter" idx="17"/>
          </p:nvPr>
        </p:nvSpPr>
        <p:spPr/>
        <p:txBody>
          <a:bodyPr/>
          <a:lstStyle/>
          <a:p>
            <a:fld id="{2475A876-C9A2-4F6F-9CFA-182D8E5D472A}" type="slidenum">
              <a:rPr lang="en-US" smtClean="0"/>
              <a:t>‹#›</a:t>
            </a:fld>
            <a:endParaRPr lang="en-US"/>
          </a:p>
        </p:txBody>
      </p:sp>
    </p:spTree>
    <p:extLst>
      <p:ext uri="{BB962C8B-B14F-4D97-AF65-F5344CB8AC3E}">
        <p14:creationId xmlns:p14="http://schemas.microsoft.com/office/powerpoint/2010/main" val="4235650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Divider 2">
    <p:spTree>
      <p:nvGrpSpPr>
        <p:cNvPr id="1" name=""/>
        <p:cNvGrpSpPr/>
        <p:nvPr/>
      </p:nvGrpSpPr>
      <p:grpSpPr>
        <a:xfrm>
          <a:off x="0" y="0"/>
          <a:ext cx="0" cy="0"/>
          <a:chOff x="0" y="0"/>
          <a:chExt cx="0" cy="0"/>
        </a:xfrm>
      </p:grpSpPr>
      <p:sp>
        <p:nvSpPr>
          <p:cNvPr id="6"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p>
        </p:txBody>
      </p:sp>
      <p:sp>
        <p:nvSpPr>
          <p:cNvPr id="2" name="Rectangle 1" title="Decorative"/>
          <p:cNvSpPr/>
          <p:nvPr userDrawn="1"/>
        </p:nvSpPr>
        <p:spPr>
          <a:xfrm>
            <a:off x="0" y="4387695"/>
            <a:ext cx="12192000" cy="219678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510821" y="4395670"/>
            <a:ext cx="6826342" cy="2188805"/>
          </a:xfrm>
        </p:spPr>
        <p:txBody>
          <a:bodyPr rIns="457200" anchor="ctr">
            <a:noAutofit/>
          </a:bodyPr>
          <a:lstStyle>
            <a:lvl1pPr algn="r">
              <a:defRPr sz="5000" b="1">
                <a:solidFill>
                  <a:schemeClr val="bg1"/>
                </a:solidFill>
                <a:latin typeface="+mj-lt"/>
              </a:defRPr>
            </a:lvl1pPr>
          </a:lstStyle>
          <a:p>
            <a:r>
              <a:rPr lang="en-US"/>
              <a:t>CLICK TO ADD TITLE</a:t>
            </a:r>
          </a:p>
        </p:txBody>
      </p:sp>
      <p:sp>
        <p:nvSpPr>
          <p:cNvPr id="12" name="Text Placeholder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337164" y="4387695"/>
            <a:ext cx="4527458" cy="2196780"/>
          </a:xfrm>
          <a:no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a:t>SUBTITLE GOES HERE</a:t>
            </a:r>
          </a:p>
        </p:txBody>
      </p:sp>
      <p:sp>
        <p:nvSpPr>
          <p:cNvPr id="13" name="Shape 62" title="Decorative">
            <a:extLst>
              <a:ext uri="{FF2B5EF4-FFF2-40B4-BE49-F238E27FC236}">
                <a16:creationId xmlns:a16="http://schemas.microsoft.com/office/drawing/2014/main" id="{E1A23DB6-E067-4A30-8C4B-98B452428518}"/>
              </a:ext>
            </a:extLst>
          </p:cNvPr>
          <p:cNvSpPr/>
          <p:nvPr userDrawn="1"/>
        </p:nvSpPr>
        <p:spPr>
          <a:xfrm flipV="1">
            <a:off x="7337163" y="4742580"/>
            <a:ext cx="1" cy="1494984"/>
          </a:xfrm>
          <a:prstGeom prst="line">
            <a:avLst/>
          </a:prstGeom>
          <a:ln w="76200">
            <a:solidFill>
              <a:srgbClr val="B5D13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a:p>
        </p:txBody>
      </p:sp>
      <p:sp>
        <p:nvSpPr>
          <p:cNvPr id="3" name="Footer Placeholder 2">
            <a:extLst>
              <a:ext uri="{FF2B5EF4-FFF2-40B4-BE49-F238E27FC236}">
                <a16:creationId xmlns:a16="http://schemas.microsoft.com/office/drawing/2014/main" id="{AB7DB9F4-2C2E-6D31-9300-AB0CC433B4A2}"/>
              </a:ext>
            </a:extLst>
          </p:cNvPr>
          <p:cNvSpPr>
            <a:spLocks noGrp="1"/>
          </p:cNvSpPr>
          <p:nvPr>
            <p:ph type="ftr" sz="quarter" idx="16"/>
          </p:nvPr>
        </p:nvSpPr>
        <p:spPr/>
        <p:txBody>
          <a:bodyPr/>
          <a:lstStyle/>
          <a:p>
            <a:endParaRPr lang="en-US"/>
          </a:p>
        </p:txBody>
      </p:sp>
      <p:sp>
        <p:nvSpPr>
          <p:cNvPr id="4" name="Slide Number Placeholder 3">
            <a:extLst>
              <a:ext uri="{FF2B5EF4-FFF2-40B4-BE49-F238E27FC236}">
                <a16:creationId xmlns:a16="http://schemas.microsoft.com/office/drawing/2014/main" id="{287ADF1E-7687-79C5-1B4E-C1E3F2AE3410}"/>
              </a:ext>
            </a:extLst>
          </p:cNvPr>
          <p:cNvSpPr>
            <a:spLocks noGrp="1"/>
          </p:cNvSpPr>
          <p:nvPr>
            <p:ph type="sldNum" sz="quarter" idx="17"/>
          </p:nvPr>
        </p:nvSpPr>
        <p:spPr/>
        <p:txBody>
          <a:bodyPr/>
          <a:lstStyle/>
          <a:p>
            <a:fld id="{2475A876-C9A2-4F6F-9CFA-182D8E5D472A}" type="slidenum">
              <a:rPr lang="en-US" smtClean="0"/>
              <a:t>‹#›</a:t>
            </a:fld>
            <a:endParaRPr lang="en-US"/>
          </a:p>
        </p:txBody>
      </p:sp>
    </p:spTree>
    <p:extLst>
      <p:ext uri="{BB962C8B-B14F-4D97-AF65-F5344CB8AC3E}">
        <p14:creationId xmlns:p14="http://schemas.microsoft.com/office/powerpoint/2010/main" val="9341788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3727361"/>
            <a:ext cx="2275389" cy="1025525"/>
          </a:xfrm>
          <a:noFill/>
        </p:spPr>
        <p:txBody>
          <a:bodyPr vert="horz" lIns="0" tIns="45720" rIns="91440" bIns="0" rtlCol="0" anchor="b">
            <a:noAutofit/>
          </a:bodyPr>
          <a:lstStyle>
            <a:lvl1pPr>
              <a:defRPr lang="en-US" sz="5000" b="1">
                <a:solidFill>
                  <a:srgbClr val="603341"/>
                </a:solidFill>
                <a:latin typeface="+mj-lt"/>
              </a:defRPr>
            </a:lvl1pPr>
          </a:lstStyle>
          <a:p>
            <a:pPr marL="0" lvl="0"/>
            <a:r>
              <a:rPr lang="en-US"/>
              <a:t>Agenda</a:t>
            </a:r>
          </a:p>
        </p:txBody>
      </p:sp>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8634413" y="812800"/>
            <a:ext cx="3557587" cy="5232400"/>
          </a:xfrm>
        </p:spPr>
        <p:txBody>
          <a:bodyPr/>
          <a:lstStyle/>
          <a:p>
            <a:r>
              <a:rPr lang="en-US"/>
              <a:t>Click icon to add picture</a:t>
            </a:r>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155313" y="879710"/>
            <a:ext cx="4294206" cy="755650"/>
          </a:xfrm>
        </p:spPr>
        <p:txBody>
          <a:bodyPr anchor="ctr">
            <a:normAutofit/>
          </a:bodyPr>
          <a:lstStyle>
            <a:lvl1pPr marL="0" indent="0">
              <a:buNone/>
              <a:defRPr sz="2400">
                <a:solidFill>
                  <a:schemeClr val="tx2"/>
                </a:solidFill>
                <a:latin typeface="+mn-lt"/>
                <a:cs typeface="Arial" panose="020B0604020202020204" pitchFamily="34" charset="0"/>
              </a:defRPr>
            </a:lvl1pPr>
            <a:lvl2pPr marL="457200" indent="0">
              <a:buNone/>
              <a:defRPr/>
            </a:lvl2pPr>
          </a:lstStyle>
          <a:p>
            <a:pPr lvl="0"/>
            <a:r>
              <a:rPr lang="en-US"/>
              <a:t>Click to edit Master </a:t>
            </a:r>
            <a:br>
              <a:rPr lang="en-US"/>
            </a:br>
            <a:r>
              <a:rPr lang="en-US"/>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155313" y="1956155"/>
            <a:ext cx="4294206" cy="755650"/>
          </a:xfrm>
        </p:spPr>
        <p:txBody>
          <a:bodyPr anchor="ctr">
            <a:normAutofit/>
          </a:bodyPr>
          <a:lstStyle>
            <a:lvl1pPr marL="0" indent="0">
              <a:spcBef>
                <a:spcPts val="0"/>
              </a:spcBef>
              <a:buNone/>
              <a:defRPr sz="2400">
                <a:solidFill>
                  <a:schemeClr val="tx2"/>
                </a:solidFill>
                <a:latin typeface="+mn-lt"/>
                <a:cs typeface="Arial" panose="020B0604020202020204" pitchFamily="34" charset="0"/>
              </a:defRPr>
            </a:lvl1pPr>
            <a:lvl2pPr marL="457200" indent="0">
              <a:buNone/>
              <a:defRPr/>
            </a:lvl2pPr>
          </a:lstStyle>
          <a:p>
            <a:pPr lvl="0"/>
            <a:r>
              <a:rPr lang="en-US"/>
              <a:t>Click to edit Master </a:t>
            </a:r>
            <a:br>
              <a:rPr lang="en-US"/>
            </a:br>
            <a:r>
              <a:rPr lang="en-US"/>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155313" y="3032600"/>
            <a:ext cx="4294206" cy="755650"/>
          </a:xfrm>
        </p:spPr>
        <p:txBody>
          <a:bodyPr anchor="ctr">
            <a:normAutofit/>
          </a:bodyPr>
          <a:lstStyle>
            <a:lvl1pPr marL="0" indent="0">
              <a:spcBef>
                <a:spcPts val="0"/>
              </a:spcBef>
              <a:buNone/>
              <a:defRPr sz="2400">
                <a:solidFill>
                  <a:schemeClr val="tx2"/>
                </a:solidFill>
                <a:latin typeface="+mn-lt"/>
                <a:cs typeface="Arial" panose="020B0604020202020204" pitchFamily="34" charset="0"/>
              </a:defRPr>
            </a:lvl1pPr>
            <a:lvl2pPr marL="457200" indent="0">
              <a:buNone/>
              <a:defRPr/>
            </a:lvl2pPr>
          </a:lstStyle>
          <a:p>
            <a:pPr lvl="0"/>
            <a:r>
              <a:rPr lang="en-US"/>
              <a:t>Click to edit Master </a:t>
            </a:r>
            <a:br>
              <a:rPr lang="en-US"/>
            </a:br>
            <a:r>
              <a:rPr lang="en-US"/>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155313" y="4109045"/>
            <a:ext cx="4294206" cy="755650"/>
          </a:xfrm>
        </p:spPr>
        <p:txBody>
          <a:bodyPr anchor="ctr">
            <a:normAutofit/>
          </a:bodyPr>
          <a:lstStyle>
            <a:lvl1pPr marL="0" indent="0">
              <a:spcBef>
                <a:spcPts val="0"/>
              </a:spcBef>
              <a:buNone/>
              <a:defRPr sz="2400">
                <a:solidFill>
                  <a:schemeClr val="tx2"/>
                </a:solidFill>
                <a:latin typeface="+mn-lt"/>
                <a:cs typeface="Arial" panose="020B0604020202020204" pitchFamily="34" charset="0"/>
              </a:defRPr>
            </a:lvl1pPr>
            <a:lvl2pPr marL="457200" indent="0">
              <a:buNone/>
              <a:defRPr/>
            </a:lvl2pPr>
          </a:lstStyle>
          <a:p>
            <a:pPr lvl="0"/>
            <a:r>
              <a:rPr lang="en-US"/>
              <a:t>Click to edit Master </a:t>
            </a:r>
            <a:br>
              <a:rPr lang="en-US"/>
            </a:br>
            <a:r>
              <a:rPr lang="en-US"/>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155313" y="5185490"/>
            <a:ext cx="4294206" cy="755650"/>
          </a:xfrm>
        </p:spPr>
        <p:txBody>
          <a:bodyPr anchor="ctr">
            <a:normAutofit/>
          </a:bodyPr>
          <a:lstStyle>
            <a:lvl1pPr marL="0" indent="0">
              <a:spcBef>
                <a:spcPts val="0"/>
              </a:spcBef>
              <a:buNone/>
              <a:defRPr sz="2400">
                <a:solidFill>
                  <a:schemeClr val="tx2"/>
                </a:solidFill>
                <a:latin typeface="+mn-lt"/>
                <a:cs typeface="Arial" panose="020B0604020202020204" pitchFamily="34" charset="0"/>
              </a:defRPr>
            </a:lvl1pPr>
            <a:lvl2pPr marL="457200" indent="0">
              <a:buNone/>
              <a:defRPr/>
            </a:lvl2pPr>
          </a:lstStyle>
          <a:p>
            <a:pPr lvl="0"/>
            <a:r>
              <a:rPr lang="en-US"/>
              <a:t>Click to edit Master </a:t>
            </a:r>
            <a:br>
              <a:rPr lang="en-US"/>
            </a:br>
            <a:r>
              <a:rPr lang="en-US"/>
              <a:t>text styles</a:t>
            </a:r>
          </a:p>
        </p:txBody>
      </p:sp>
      <p:sp>
        <p:nvSpPr>
          <p:cNvPr id="42" name="Shape 62" title="Decorative">
            <a:extLst>
              <a:ext uri="{FF2B5EF4-FFF2-40B4-BE49-F238E27FC236}">
                <a16:creationId xmlns:a16="http://schemas.microsoft.com/office/drawing/2014/main" id="{2683CBB0-468F-4DD2-853B-FBFFA91B662E}"/>
              </a:ext>
            </a:extLst>
          </p:cNvPr>
          <p:cNvSpPr/>
          <p:nvPr userDrawn="1"/>
        </p:nvSpPr>
        <p:spPr>
          <a:xfrm rot="16200000" flipH="1" flipV="1">
            <a:off x="1868040" y="3823281"/>
            <a:ext cx="1" cy="2082827"/>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a:p>
        </p:txBody>
      </p:sp>
      <p:sp>
        <p:nvSpPr>
          <p:cNvPr id="3" name="Footer Placeholder 2">
            <a:extLst>
              <a:ext uri="{FF2B5EF4-FFF2-40B4-BE49-F238E27FC236}">
                <a16:creationId xmlns:a16="http://schemas.microsoft.com/office/drawing/2014/main" id="{70C23E93-C267-0A23-51B1-0F04F0945B70}"/>
              </a:ext>
            </a:extLst>
          </p:cNvPr>
          <p:cNvSpPr>
            <a:spLocks noGrp="1"/>
          </p:cNvSpPr>
          <p:nvPr>
            <p:ph type="ftr" sz="quarter" idx="17"/>
          </p:nvPr>
        </p:nvSpPr>
        <p:spPr/>
        <p:txBody>
          <a:bodyPr/>
          <a:lstStyle/>
          <a:p>
            <a:endParaRPr lang="en-US"/>
          </a:p>
        </p:txBody>
      </p:sp>
      <p:sp>
        <p:nvSpPr>
          <p:cNvPr id="4" name="Slide Number Placeholder 3">
            <a:extLst>
              <a:ext uri="{FF2B5EF4-FFF2-40B4-BE49-F238E27FC236}">
                <a16:creationId xmlns:a16="http://schemas.microsoft.com/office/drawing/2014/main" id="{D0976D6A-A2D9-5389-11FA-AD05CFE2E4AC}"/>
              </a:ext>
            </a:extLst>
          </p:cNvPr>
          <p:cNvSpPr>
            <a:spLocks noGrp="1"/>
          </p:cNvSpPr>
          <p:nvPr>
            <p:ph type="sldNum" sz="quarter" idx="18"/>
          </p:nvPr>
        </p:nvSpPr>
        <p:spPr/>
        <p:txBody>
          <a:bodyPr/>
          <a:lstStyle/>
          <a:p>
            <a:fld id="{2475A876-C9A2-4F6F-9CFA-182D8E5D472A}" type="slidenum">
              <a:rPr lang="en-US" smtClean="0"/>
              <a:t>‹#›</a:t>
            </a:fld>
            <a:endParaRPr lang="en-US"/>
          </a:p>
        </p:txBody>
      </p:sp>
    </p:spTree>
    <p:extLst>
      <p:ext uri="{BB962C8B-B14F-4D97-AF65-F5344CB8AC3E}">
        <p14:creationId xmlns:p14="http://schemas.microsoft.com/office/powerpoint/2010/main" val="1226060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2">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361244" y="2225040"/>
            <a:ext cx="4536079" cy="4632960"/>
          </a:xfrm>
        </p:spPr>
        <p:txBody>
          <a:bodyPr/>
          <a:lstStyle/>
          <a:p>
            <a:r>
              <a:rPr lang="en-US"/>
              <a:t>Click icon to add picture</a:t>
            </a:r>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5121031" y="2055335"/>
            <a:ext cx="4294206" cy="755650"/>
          </a:xfrm>
        </p:spPr>
        <p:txBody>
          <a:bodyPr anchor="ctr">
            <a:normAutofit/>
          </a:bodyPr>
          <a:lstStyle>
            <a:lvl1pPr marL="0" indent="0">
              <a:buNone/>
              <a:defRPr sz="2400">
                <a:solidFill>
                  <a:schemeClr val="tx2"/>
                </a:solidFill>
                <a:latin typeface="+mn-lt"/>
                <a:cs typeface="Arial" panose="020B0604020202020204" pitchFamily="34" charset="0"/>
              </a:defRPr>
            </a:lvl1pPr>
            <a:lvl2pPr marL="457200" indent="0">
              <a:buNone/>
              <a:defRPr/>
            </a:lvl2pPr>
          </a:lstStyle>
          <a:p>
            <a:pPr lvl="0"/>
            <a:r>
              <a:rPr lang="en-US"/>
              <a:t>Click to edit Master </a:t>
            </a:r>
            <a:br>
              <a:rPr lang="en-US"/>
            </a:br>
            <a:r>
              <a:rPr lang="en-US"/>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5121031" y="2782449"/>
            <a:ext cx="4294206" cy="755650"/>
          </a:xfrm>
        </p:spPr>
        <p:txBody>
          <a:bodyPr anchor="ctr">
            <a:normAutofit/>
          </a:bodyPr>
          <a:lstStyle>
            <a:lvl1pPr marL="0" indent="0">
              <a:spcBef>
                <a:spcPts val="0"/>
              </a:spcBef>
              <a:buNone/>
              <a:defRPr sz="2400">
                <a:solidFill>
                  <a:schemeClr val="tx2"/>
                </a:solidFill>
                <a:latin typeface="+mn-lt"/>
                <a:cs typeface="Arial" panose="020B0604020202020204" pitchFamily="34" charset="0"/>
              </a:defRPr>
            </a:lvl1pPr>
            <a:lvl2pPr marL="457200" indent="0">
              <a:buNone/>
              <a:defRPr/>
            </a:lvl2pPr>
          </a:lstStyle>
          <a:p>
            <a:pPr lvl="0"/>
            <a:r>
              <a:rPr lang="en-US"/>
              <a:t>Click to edit Master </a:t>
            </a:r>
            <a:br>
              <a:rPr lang="en-US"/>
            </a:br>
            <a:r>
              <a:rPr lang="en-US"/>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5121031" y="4352427"/>
            <a:ext cx="4294206" cy="755650"/>
          </a:xfrm>
        </p:spPr>
        <p:txBody>
          <a:bodyPr anchor="ctr">
            <a:normAutofit/>
          </a:bodyPr>
          <a:lstStyle>
            <a:lvl1pPr marL="0" indent="0">
              <a:spcBef>
                <a:spcPts val="0"/>
              </a:spcBef>
              <a:buNone/>
              <a:defRPr sz="2400">
                <a:solidFill>
                  <a:schemeClr val="tx2"/>
                </a:solidFill>
                <a:latin typeface="+mn-lt"/>
                <a:cs typeface="Arial" panose="020B0604020202020204" pitchFamily="34" charset="0"/>
              </a:defRPr>
            </a:lvl1pPr>
            <a:lvl2pPr marL="457200" indent="0">
              <a:buNone/>
              <a:defRPr/>
            </a:lvl2pPr>
          </a:lstStyle>
          <a:p>
            <a:pPr lvl="0"/>
            <a:r>
              <a:rPr lang="en-US"/>
              <a:t>Click to edit Master </a:t>
            </a:r>
            <a:br>
              <a:rPr lang="en-US"/>
            </a:br>
            <a:r>
              <a:rPr lang="en-US"/>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5121031" y="3567438"/>
            <a:ext cx="4294206" cy="755650"/>
          </a:xfrm>
        </p:spPr>
        <p:txBody>
          <a:bodyPr anchor="ctr">
            <a:normAutofit/>
          </a:bodyPr>
          <a:lstStyle>
            <a:lvl1pPr marL="0" indent="0">
              <a:spcBef>
                <a:spcPts val="0"/>
              </a:spcBef>
              <a:buNone/>
              <a:defRPr sz="2400">
                <a:solidFill>
                  <a:schemeClr val="tx2"/>
                </a:solidFill>
                <a:latin typeface="+mn-lt"/>
                <a:cs typeface="Arial" panose="020B0604020202020204" pitchFamily="34" charset="0"/>
              </a:defRPr>
            </a:lvl1pPr>
            <a:lvl2pPr marL="457200" indent="0">
              <a:buNone/>
              <a:defRPr/>
            </a:lvl2pPr>
          </a:lstStyle>
          <a:p>
            <a:pPr lvl="0"/>
            <a:r>
              <a:rPr lang="en-US"/>
              <a:t>Click to edit Master </a:t>
            </a:r>
            <a:br>
              <a:rPr lang="en-US"/>
            </a:br>
            <a:r>
              <a:rPr lang="en-US"/>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5121031" y="5137415"/>
            <a:ext cx="4294206" cy="755650"/>
          </a:xfrm>
        </p:spPr>
        <p:txBody>
          <a:bodyPr anchor="ctr">
            <a:normAutofit/>
          </a:bodyPr>
          <a:lstStyle>
            <a:lvl1pPr marL="0" indent="0">
              <a:spcBef>
                <a:spcPts val="0"/>
              </a:spcBef>
              <a:buNone/>
              <a:defRPr sz="2400">
                <a:solidFill>
                  <a:schemeClr val="tx2"/>
                </a:solidFill>
                <a:latin typeface="+mn-lt"/>
                <a:cs typeface="Arial" panose="020B0604020202020204" pitchFamily="34" charset="0"/>
              </a:defRPr>
            </a:lvl1pPr>
            <a:lvl2pPr marL="457200" indent="0">
              <a:buNone/>
              <a:defRPr/>
            </a:lvl2pPr>
          </a:lstStyle>
          <a:p>
            <a:pPr lvl="0"/>
            <a:r>
              <a:rPr lang="en-US"/>
              <a:t>Click to edit Master </a:t>
            </a:r>
            <a:br>
              <a:rPr lang="en-US"/>
            </a:br>
            <a:r>
              <a:rPr lang="en-US"/>
              <a:t>text styles</a:t>
            </a:r>
          </a:p>
        </p:txBody>
      </p:sp>
      <p:sp>
        <p:nvSpPr>
          <p:cNvPr id="3" name="Rectangle 2" title="Decorative">
            <a:extLst>
              <a:ext uri="{FF2B5EF4-FFF2-40B4-BE49-F238E27FC236}">
                <a16:creationId xmlns:a16="http://schemas.microsoft.com/office/drawing/2014/main" id="{E2F3CED5-D6C7-4A0B-B731-FDB78F4E3341}"/>
              </a:ext>
            </a:extLst>
          </p:cNvPr>
          <p:cNvSpPr/>
          <p:nvPr userDrawn="1"/>
        </p:nvSpPr>
        <p:spPr>
          <a:xfrm>
            <a:off x="353385" y="0"/>
            <a:ext cx="4572513" cy="2059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hape 62" title="Decorative">
            <a:extLst>
              <a:ext uri="{FF2B5EF4-FFF2-40B4-BE49-F238E27FC236}">
                <a16:creationId xmlns:a16="http://schemas.microsoft.com/office/drawing/2014/main" id="{2683CBB0-468F-4DD2-853B-FBFFA91B662E}"/>
              </a:ext>
            </a:extLst>
          </p:cNvPr>
          <p:cNvSpPr/>
          <p:nvPr userDrawn="1"/>
        </p:nvSpPr>
        <p:spPr>
          <a:xfrm rot="16200000" flipV="1">
            <a:off x="2579393" y="-573999"/>
            <a:ext cx="0" cy="3968587"/>
          </a:xfrm>
          <a:prstGeom prst="line">
            <a:avLst/>
          </a:prstGeom>
          <a:ln w="76200">
            <a:solidFill>
              <a:srgbClr val="39BDC7">
                <a:alpha val="97000"/>
              </a:srgb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a:p>
        </p:txBody>
      </p:sp>
      <p:sp>
        <p:nvSpPr>
          <p:cNvPr id="13"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595100" y="192385"/>
            <a:ext cx="2275389" cy="1025525"/>
          </a:xfrm>
          <a:noFill/>
        </p:spPr>
        <p:txBody>
          <a:bodyPr vert="horz" lIns="0" tIns="45720" rIns="91440" bIns="0" rtlCol="0" anchor="b">
            <a:noAutofit/>
          </a:bodyPr>
          <a:lstStyle>
            <a:lvl1pPr>
              <a:defRPr lang="en-US" sz="5000" b="1">
                <a:solidFill>
                  <a:schemeClr val="bg1"/>
                </a:solidFill>
                <a:latin typeface="+mj-lt"/>
              </a:defRPr>
            </a:lvl1pPr>
          </a:lstStyle>
          <a:p>
            <a:pPr marL="0" lvl="0"/>
            <a:r>
              <a:rPr lang="en-US"/>
              <a:t>Agenda</a:t>
            </a:r>
          </a:p>
        </p:txBody>
      </p:sp>
      <p:sp>
        <p:nvSpPr>
          <p:cNvPr id="2" name="Footer Placeholder 1">
            <a:extLst>
              <a:ext uri="{FF2B5EF4-FFF2-40B4-BE49-F238E27FC236}">
                <a16:creationId xmlns:a16="http://schemas.microsoft.com/office/drawing/2014/main" id="{49312CF4-928B-93CC-78BC-2E11ED615340}"/>
              </a:ext>
            </a:extLst>
          </p:cNvPr>
          <p:cNvSpPr>
            <a:spLocks noGrp="1"/>
          </p:cNvSpPr>
          <p:nvPr>
            <p:ph type="ftr" sz="quarter" idx="17"/>
          </p:nvPr>
        </p:nvSpPr>
        <p:spPr/>
        <p:txBody>
          <a:bodyPr/>
          <a:lstStyle/>
          <a:p>
            <a:endParaRPr lang="en-US"/>
          </a:p>
        </p:txBody>
      </p:sp>
      <p:sp>
        <p:nvSpPr>
          <p:cNvPr id="4" name="Slide Number Placeholder 3">
            <a:extLst>
              <a:ext uri="{FF2B5EF4-FFF2-40B4-BE49-F238E27FC236}">
                <a16:creationId xmlns:a16="http://schemas.microsoft.com/office/drawing/2014/main" id="{557921CB-DE95-DD44-E51D-678A8DA65FE9}"/>
              </a:ext>
            </a:extLst>
          </p:cNvPr>
          <p:cNvSpPr>
            <a:spLocks noGrp="1"/>
          </p:cNvSpPr>
          <p:nvPr>
            <p:ph type="sldNum" sz="quarter" idx="18"/>
          </p:nvPr>
        </p:nvSpPr>
        <p:spPr/>
        <p:txBody>
          <a:bodyPr/>
          <a:lstStyle/>
          <a:p>
            <a:fld id="{2475A876-C9A2-4F6F-9CFA-182D8E5D472A}" type="slidenum">
              <a:rPr lang="en-US" smtClean="0"/>
              <a:t>‹#›</a:t>
            </a:fld>
            <a:endParaRPr lang="en-US"/>
          </a:p>
        </p:txBody>
      </p:sp>
    </p:spTree>
    <p:extLst>
      <p:ext uri="{BB962C8B-B14F-4D97-AF65-F5344CB8AC3E}">
        <p14:creationId xmlns:p14="http://schemas.microsoft.com/office/powerpoint/2010/main" val="2595043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3">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6264877" y="0"/>
            <a:ext cx="5927124" cy="6858000"/>
          </a:xfrm>
        </p:spPr>
        <p:txBody>
          <a:bodyPr/>
          <a:lstStyle/>
          <a:p>
            <a:r>
              <a:rPr lang="en-US"/>
              <a:t>Click icon to add picture</a:t>
            </a:r>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71529" y="2348736"/>
            <a:ext cx="4294206" cy="755650"/>
          </a:xfrm>
        </p:spPr>
        <p:txBody>
          <a:bodyPr anchor="ctr">
            <a:normAutofit/>
          </a:bodyPr>
          <a:lstStyle>
            <a:lvl1pPr marL="0" indent="0">
              <a:buNone/>
              <a:defRPr sz="2400">
                <a:solidFill>
                  <a:schemeClr val="tx2"/>
                </a:solidFill>
                <a:latin typeface="+mn-lt"/>
                <a:cs typeface="Arial" panose="020B0604020202020204" pitchFamily="34" charset="0"/>
              </a:defRPr>
            </a:lvl1pPr>
            <a:lvl2pPr marL="457200" indent="0">
              <a:buNone/>
              <a:defRPr/>
            </a:lvl2pPr>
          </a:lstStyle>
          <a:p>
            <a:pPr lvl="0"/>
            <a:r>
              <a:rPr lang="en-US"/>
              <a:t>Click to edit Master </a:t>
            </a:r>
            <a:br>
              <a:rPr lang="en-US"/>
            </a:br>
            <a:r>
              <a:rPr lang="en-US"/>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71529" y="3075850"/>
            <a:ext cx="4294206" cy="755650"/>
          </a:xfrm>
        </p:spPr>
        <p:txBody>
          <a:bodyPr anchor="ctr">
            <a:normAutofit/>
          </a:bodyPr>
          <a:lstStyle>
            <a:lvl1pPr marL="0" indent="0">
              <a:spcBef>
                <a:spcPts val="0"/>
              </a:spcBef>
              <a:buNone/>
              <a:defRPr sz="2400">
                <a:solidFill>
                  <a:schemeClr val="tx2"/>
                </a:solidFill>
                <a:latin typeface="+mn-lt"/>
                <a:cs typeface="Arial" panose="020B0604020202020204" pitchFamily="34" charset="0"/>
              </a:defRPr>
            </a:lvl1pPr>
            <a:lvl2pPr marL="457200" indent="0">
              <a:buNone/>
              <a:defRPr/>
            </a:lvl2pPr>
          </a:lstStyle>
          <a:p>
            <a:pPr lvl="0"/>
            <a:r>
              <a:rPr lang="en-US"/>
              <a:t>Click to edit Master </a:t>
            </a:r>
            <a:br>
              <a:rPr lang="en-US"/>
            </a:br>
            <a:r>
              <a:rPr lang="en-US"/>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71529" y="4645828"/>
            <a:ext cx="4294206" cy="755650"/>
          </a:xfrm>
        </p:spPr>
        <p:txBody>
          <a:bodyPr anchor="ctr">
            <a:normAutofit/>
          </a:bodyPr>
          <a:lstStyle>
            <a:lvl1pPr marL="0" indent="0">
              <a:spcBef>
                <a:spcPts val="0"/>
              </a:spcBef>
              <a:buNone/>
              <a:defRPr sz="2400">
                <a:solidFill>
                  <a:schemeClr val="tx2"/>
                </a:solidFill>
                <a:latin typeface="+mn-lt"/>
                <a:cs typeface="Arial" panose="020B0604020202020204" pitchFamily="34" charset="0"/>
              </a:defRPr>
            </a:lvl1pPr>
            <a:lvl2pPr marL="457200" indent="0">
              <a:buNone/>
              <a:defRPr/>
            </a:lvl2pPr>
          </a:lstStyle>
          <a:p>
            <a:pPr lvl="0"/>
            <a:r>
              <a:rPr lang="en-US"/>
              <a:t>Click to edit Master </a:t>
            </a:r>
            <a:br>
              <a:rPr lang="en-US"/>
            </a:br>
            <a:r>
              <a:rPr lang="en-US"/>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71529" y="3860839"/>
            <a:ext cx="4294206" cy="755650"/>
          </a:xfrm>
        </p:spPr>
        <p:txBody>
          <a:bodyPr anchor="ctr">
            <a:normAutofit/>
          </a:bodyPr>
          <a:lstStyle>
            <a:lvl1pPr marL="0" indent="0">
              <a:spcBef>
                <a:spcPts val="0"/>
              </a:spcBef>
              <a:buNone/>
              <a:defRPr sz="2400">
                <a:solidFill>
                  <a:schemeClr val="tx2"/>
                </a:solidFill>
                <a:latin typeface="+mn-lt"/>
                <a:cs typeface="Arial" panose="020B0604020202020204" pitchFamily="34" charset="0"/>
              </a:defRPr>
            </a:lvl1pPr>
            <a:lvl2pPr marL="457200" indent="0">
              <a:buNone/>
              <a:defRPr/>
            </a:lvl2pPr>
          </a:lstStyle>
          <a:p>
            <a:pPr lvl="0"/>
            <a:r>
              <a:rPr lang="en-US"/>
              <a:t>Click to edit Master </a:t>
            </a:r>
            <a:br>
              <a:rPr lang="en-US"/>
            </a:br>
            <a:r>
              <a:rPr lang="en-US"/>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71529" y="5430816"/>
            <a:ext cx="4294206" cy="755650"/>
          </a:xfrm>
        </p:spPr>
        <p:txBody>
          <a:bodyPr anchor="ctr">
            <a:normAutofit/>
          </a:bodyPr>
          <a:lstStyle>
            <a:lvl1pPr marL="0" indent="0">
              <a:spcBef>
                <a:spcPts val="0"/>
              </a:spcBef>
              <a:buNone/>
              <a:defRPr sz="2400">
                <a:solidFill>
                  <a:schemeClr val="tx2"/>
                </a:solidFill>
                <a:latin typeface="+mn-lt"/>
                <a:cs typeface="Arial" panose="020B0604020202020204" pitchFamily="34" charset="0"/>
              </a:defRPr>
            </a:lvl1pPr>
            <a:lvl2pPr marL="457200" indent="0">
              <a:buNone/>
              <a:defRPr/>
            </a:lvl2pPr>
          </a:lstStyle>
          <a:p>
            <a:pPr lvl="0"/>
            <a:r>
              <a:rPr lang="en-US"/>
              <a:t>Click to edit Master </a:t>
            </a:r>
            <a:br>
              <a:rPr lang="en-US"/>
            </a:br>
            <a:r>
              <a:rPr lang="en-US"/>
              <a:t>text styles</a:t>
            </a:r>
          </a:p>
        </p:txBody>
      </p:sp>
      <p:sp>
        <p:nvSpPr>
          <p:cNvPr id="3" name="Rectangle 2" title="Decorative">
            <a:extLst>
              <a:ext uri="{FF2B5EF4-FFF2-40B4-BE49-F238E27FC236}">
                <a16:creationId xmlns:a16="http://schemas.microsoft.com/office/drawing/2014/main" id="{E2F3CED5-D6C7-4A0B-B731-FDB78F4E3341}"/>
              </a:ext>
            </a:extLst>
          </p:cNvPr>
          <p:cNvSpPr/>
          <p:nvPr userDrawn="1"/>
        </p:nvSpPr>
        <p:spPr>
          <a:xfrm>
            <a:off x="353385" y="0"/>
            <a:ext cx="4572513" cy="2059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hape 62" title="Decorative">
            <a:extLst>
              <a:ext uri="{FF2B5EF4-FFF2-40B4-BE49-F238E27FC236}">
                <a16:creationId xmlns:a16="http://schemas.microsoft.com/office/drawing/2014/main" id="{2683CBB0-468F-4DD2-853B-FBFFA91B662E}"/>
              </a:ext>
            </a:extLst>
          </p:cNvPr>
          <p:cNvSpPr/>
          <p:nvPr userDrawn="1"/>
        </p:nvSpPr>
        <p:spPr>
          <a:xfrm rot="16200000" flipV="1">
            <a:off x="2517048" y="-511653"/>
            <a:ext cx="0" cy="3843896"/>
          </a:xfrm>
          <a:prstGeom prst="line">
            <a:avLst/>
          </a:prstGeom>
          <a:ln w="76200">
            <a:solidFill>
              <a:srgbClr val="B5D134">
                <a:alpha val="97000"/>
              </a:srgb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a:p>
        </p:txBody>
      </p:sp>
      <p:sp>
        <p:nvSpPr>
          <p:cNvPr id="13"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595100" y="192385"/>
            <a:ext cx="2275389" cy="1025525"/>
          </a:xfrm>
          <a:noFill/>
        </p:spPr>
        <p:txBody>
          <a:bodyPr vert="horz" lIns="0" tIns="45720" rIns="91440" bIns="0" rtlCol="0" anchor="b">
            <a:noAutofit/>
          </a:bodyPr>
          <a:lstStyle>
            <a:lvl1pPr>
              <a:defRPr lang="en-US" sz="5000" b="1">
                <a:solidFill>
                  <a:schemeClr val="bg1"/>
                </a:solidFill>
                <a:latin typeface="+mj-lt"/>
              </a:defRPr>
            </a:lvl1pPr>
          </a:lstStyle>
          <a:p>
            <a:pPr marL="0" lvl="0"/>
            <a:r>
              <a:rPr lang="en-US"/>
              <a:t>Agenda</a:t>
            </a:r>
          </a:p>
        </p:txBody>
      </p:sp>
      <p:sp>
        <p:nvSpPr>
          <p:cNvPr id="2" name="Footer Placeholder 1">
            <a:extLst>
              <a:ext uri="{FF2B5EF4-FFF2-40B4-BE49-F238E27FC236}">
                <a16:creationId xmlns:a16="http://schemas.microsoft.com/office/drawing/2014/main" id="{BC167B4D-E62C-5A41-9723-5572B2B19A5B}"/>
              </a:ext>
            </a:extLst>
          </p:cNvPr>
          <p:cNvSpPr>
            <a:spLocks noGrp="1"/>
          </p:cNvSpPr>
          <p:nvPr>
            <p:ph type="ftr" sz="quarter" idx="17"/>
          </p:nvPr>
        </p:nvSpPr>
        <p:spPr/>
        <p:txBody>
          <a:bodyPr/>
          <a:lstStyle/>
          <a:p>
            <a:endParaRPr lang="en-US"/>
          </a:p>
        </p:txBody>
      </p:sp>
      <p:sp>
        <p:nvSpPr>
          <p:cNvPr id="4" name="Slide Number Placeholder 3">
            <a:extLst>
              <a:ext uri="{FF2B5EF4-FFF2-40B4-BE49-F238E27FC236}">
                <a16:creationId xmlns:a16="http://schemas.microsoft.com/office/drawing/2014/main" id="{C6155938-E675-52BD-74BC-FDCFAD2DE4AF}"/>
              </a:ext>
            </a:extLst>
          </p:cNvPr>
          <p:cNvSpPr>
            <a:spLocks noGrp="1"/>
          </p:cNvSpPr>
          <p:nvPr>
            <p:ph type="sldNum" sz="quarter" idx="18"/>
          </p:nvPr>
        </p:nvSpPr>
        <p:spPr/>
        <p:txBody>
          <a:bodyPr/>
          <a:lstStyle/>
          <a:p>
            <a:fld id="{2475A876-C9A2-4F6F-9CFA-182D8E5D472A}" type="slidenum">
              <a:rPr lang="en-US" smtClean="0"/>
              <a:t>‹#›</a:t>
            </a:fld>
            <a:endParaRPr lang="en-US"/>
          </a:p>
        </p:txBody>
      </p:sp>
    </p:spTree>
    <p:extLst>
      <p:ext uri="{BB962C8B-B14F-4D97-AF65-F5344CB8AC3E}">
        <p14:creationId xmlns:p14="http://schemas.microsoft.com/office/powerpoint/2010/main" val="2573412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4">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1" y="0"/>
            <a:ext cx="4910666" cy="6858000"/>
          </a:xfrm>
        </p:spPr>
        <p:txBody>
          <a:bodyPr/>
          <a:lstStyle/>
          <a:p>
            <a:r>
              <a:rPr lang="en-US" noProof="0"/>
              <a:t>Click icon to add picture</a:t>
            </a:r>
          </a:p>
        </p:txBody>
      </p:sp>
      <p:sp>
        <p:nvSpPr>
          <p:cNvPr id="3" name="Rectangle 2" title="Decorative"/>
          <p:cNvSpPr/>
          <p:nvPr userDrawn="1"/>
        </p:nvSpPr>
        <p:spPr>
          <a:xfrm>
            <a:off x="4910667" y="0"/>
            <a:ext cx="117404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6295131" y="879710"/>
            <a:ext cx="4801847" cy="755650"/>
          </a:xfrm>
        </p:spPr>
        <p:txBody>
          <a:bodyPr anchor="ctr">
            <a:normAutofit/>
          </a:bodyPr>
          <a:lstStyle>
            <a:lvl1pPr marL="0" indent="0">
              <a:buNone/>
              <a:defRPr sz="24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6295131" y="1956155"/>
            <a:ext cx="4801847" cy="755650"/>
          </a:xfrm>
        </p:spPr>
        <p:txBody>
          <a:bodyPr anchor="ctr">
            <a:normAutofit/>
          </a:bodyPr>
          <a:lstStyle>
            <a:lvl1pPr marL="0" indent="0">
              <a:spcBef>
                <a:spcPts val="0"/>
              </a:spcBef>
              <a:buNone/>
              <a:defRPr sz="24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6295131" y="3032600"/>
            <a:ext cx="4801847" cy="755650"/>
          </a:xfrm>
        </p:spPr>
        <p:txBody>
          <a:bodyPr anchor="ctr">
            <a:normAutofit/>
          </a:bodyPr>
          <a:lstStyle>
            <a:lvl1pPr marL="0" indent="0">
              <a:spcBef>
                <a:spcPts val="0"/>
              </a:spcBef>
              <a:buNone/>
              <a:defRPr sz="24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6295131" y="4109045"/>
            <a:ext cx="4801847" cy="755650"/>
          </a:xfrm>
        </p:spPr>
        <p:txBody>
          <a:bodyPr anchor="ctr">
            <a:normAutofit/>
          </a:bodyPr>
          <a:lstStyle>
            <a:lvl1pPr marL="0" indent="0">
              <a:spcBef>
                <a:spcPts val="0"/>
              </a:spcBef>
              <a:buNone/>
              <a:defRPr sz="24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6295131" y="5185490"/>
            <a:ext cx="4801847" cy="755650"/>
          </a:xfrm>
        </p:spPr>
        <p:txBody>
          <a:bodyPr anchor="ctr">
            <a:normAutofit/>
          </a:bodyPr>
          <a:lstStyle>
            <a:lvl1pPr marL="0" indent="0">
              <a:spcBef>
                <a:spcPts val="0"/>
              </a:spcBef>
              <a:buNone/>
              <a:defRPr sz="24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7" name="Text Placeholder 30">
            <a:extLst>
              <a:ext uri="{FF2B5EF4-FFF2-40B4-BE49-F238E27FC236}">
                <a16:creationId xmlns:a16="http://schemas.microsoft.com/office/drawing/2014/main" id="{2D435A30-7C8E-4847-B027-91CBFA159229}"/>
              </a:ext>
            </a:extLst>
          </p:cNvPr>
          <p:cNvSpPr>
            <a:spLocks noGrp="1"/>
          </p:cNvSpPr>
          <p:nvPr>
            <p:ph type="body" sz="quarter" idx="17" hasCustomPrompt="1"/>
          </p:nvPr>
        </p:nvSpPr>
        <p:spPr>
          <a:xfrm>
            <a:off x="5084074" y="87971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1</a:t>
            </a:r>
          </a:p>
        </p:txBody>
      </p:sp>
      <p:sp>
        <p:nvSpPr>
          <p:cNvPr id="38" name="Text Placeholder 30">
            <a:extLst>
              <a:ext uri="{FF2B5EF4-FFF2-40B4-BE49-F238E27FC236}">
                <a16:creationId xmlns:a16="http://schemas.microsoft.com/office/drawing/2014/main" id="{819BB324-34C6-4FF7-8780-D294AC6EC5AC}"/>
              </a:ext>
            </a:extLst>
          </p:cNvPr>
          <p:cNvSpPr>
            <a:spLocks noGrp="1"/>
          </p:cNvSpPr>
          <p:nvPr>
            <p:ph type="body" sz="quarter" idx="18" hasCustomPrompt="1"/>
          </p:nvPr>
        </p:nvSpPr>
        <p:spPr>
          <a:xfrm>
            <a:off x="5084074" y="1956155"/>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2</a:t>
            </a:r>
          </a:p>
        </p:txBody>
      </p:sp>
      <p:sp>
        <p:nvSpPr>
          <p:cNvPr id="39" name="Text Placeholder 30">
            <a:extLst>
              <a:ext uri="{FF2B5EF4-FFF2-40B4-BE49-F238E27FC236}">
                <a16:creationId xmlns:a16="http://schemas.microsoft.com/office/drawing/2014/main" id="{43B3C496-FB0A-4924-A341-696D17E2D9C5}"/>
              </a:ext>
            </a:extLst>
          </p:cNvPr>
          <p:cNvSpPr>
            <a:spLocks noGrp="1"/>
          </p:cNvSpPr>
          <p:nvPr>
            <p:ph type="body" sz="quarter" idx="19" hasCustomPrompt="1"/>
          </p:nvPr>
        </p:nvSpPr>
        <p:spPr>
          <a:xfrm>
            <a:off x="5084074" y="303260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3</a:t>
            </a:r>
          </a:p>
        </p:txBody>
      </p:sp>
      <p:sp>
        <p:nvSpPr>
          <p:cNvPr id="40" name="Text Placeholder 30">
            <a:extLst>
              <a:ext uri="{FF2B5EF4-FFF2-40B4-BE49-F238E27FC236}">
                <a16:creationId xmlns:a16="http://schemas.microsoft.com/office/drawing/2014/main" id="{FEACD5FF-800E-4BB0-82F3-2E0AEF1215D5}"/>
              </a:ext>
            </a:extLst>
          </p:cNvPr>
          <p:cNvSpPr>
            <a:spLocks noGrp="1"/>
          </p:cNvSpPr>
          <p:nvPr>
            <p:ph type="body" sz="quarter" idx="20" hasCustomPrompt="1"/>
          </p:nvPr>
        </p:nvSpPr>
        <p:spPr>
          <a:xfrm>
            <a:off x="5084074" y="4109045"/>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4</a:t>
            </a:r>
          </a:p>
        </p:txBody>
      </p:sp>
      <p:sp>
        <p:nvSpPr>
          <p:cNvPr id="41" name="Text Placeholder 30">
            <a:extLst>
              <a:ext uri="{FF2B5EF4-FFF2-40B4-BE49-F238E27FC236}">
                <a16:creationId xmlns:a16="http://schemas.microsoft.com/office/drawing/2014/main" id="{58B97284-E1BE-4DCD-9CC1-C441D1A8573A}"/>
              </a:ext>
            </a:extLst>
          </p:cNvPr>
          <p:cNvSpPr>
            <a:spLocks noGrp="1"/>
          </p:cNvSpPr>
          <p:nvPr>
            <p:ph type="body" sz="quarter" idx="21" hasCustomPrompt="1"/>
          </p:nvPr>
        </p:nvSpPr>
        <p:spPr>
          <a:xfrm>
            <a:off x="5084074" y="518549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5</a:t>
            </a:r>
          </a:p>
        </p:txBody>
      </p:sp>
      <p:sp>
        <p:nvSpPr>
          <p:cNvPr id="15"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3727361"/>
            <a:ext cx="2275389" cy="1025525"/>
          </a:xfrm>
          <a:noFill/>
        </p:spPr>
        <p:txBody>
          <a:bodyPr vert="horz" lIns="0" tIns="45720" rIns="91440" bIns="0" rtlCol="0" anchor="b">
            <a:noAutofit/>
          </a:bodyPr>
          <a:lstStyle>
            <a:lvl1pPr>
              <a:defRPr lang="en-US" sz="5000" b="1">
                <a:solidFill>
                  <a:srgbClr val="603341"/>
                </a:solidFill>
                <a:latin typeface="+mj-lt"/>
              </a:defRPr>
            </a:lvl1pPr>
          </a:lstStyle>
          <a:p>
            <a:pPr marL="0" lvl="0"/>
            <a:r>
              <a:rPr lang="en-US" noProof="0"/>
              <a:t>Agenda</a:t>
            </a:r>
          </a:p>
        </p:txBody>
      </p:sp>
      <p:sp>
        <p:nvSpPr>
          <p:cNvPr id="2" name="Footer Placeholder 1">
            <a:extLst>
              <a:ext uri="{FF2B5EF4-FFF2-40B4-BE49-F238E27FC236}">
                <a16:creationId xmlns:a16="http://schemas.microsoft.com/office/drawing/2014/main" id="{F2A58BF7-5149-C27B-C8B4-3A173A85D4F3}"/>
              </a:ext>
            </a:extLst>
          </p:cNvPr>
          <p:cNvSpPr>
            <a:spLocks noGrp="1"/>
          </p:cNvSpPr>
          <p:nvPr>
            <p:ph type="ftr" sz="quarter" idx="22"/>
          </p:nvPr>
        </p:nvSpPr>
        <p:spPr/>
        <p:txBody>
          <a:bodyPr/>
          <a:lstStyle/>
          <a:p>
            <a:endParaRPr lang="en-US"/>
          </a:p>
        </p:txBody>
      </p:sp>
      <p:sp>
        <p:nvSpPr>
          <p:cNvPr id="4" name="Slide Number Placeholder 3">
            <a:extLst>
              <a:ext uri="{FF2B5EF4-FFF2-40B4-BE49-F238E27FC236}">
                <a16:creationId xmlns:a16="http://schemas.microsoft.com/office/drawing/2014/main" id="{B5B4EB3C-F676-0CF8-646A-B1CFF3DE2F04}"/>
              </a:ext>
            </a:extLst>
          </p:cNvPr>
          <p:cNvSpPr>
            <a:spLocks noGrp="1"/>
          </p:cNvSpPr>
          <p:nvPr>
            <p:ph type="sldNum" sz="quarter" idx="23"/>
          </p:nvPr>
        </p:nvSpPr>
        <p:spPr/>
        <p:txBody>
          <a:bodyPr/>
          <a:lstStyle/>
          <a:p>
            <a:fld id="{2475A876-C9A2-4F6F-9CFA-182D8E5D472A}" type="slidenum">
              <a:rPr lang="en-US" smtClean="0"/>
              <a:t>‹#›</a:t>
            </a:fld>
            <a:endParaRPr lang="en-US"/>
          </a:p>
        </p:txBody>
      </p:sp>
    </p:spTree>
    <p:extLst>
      <p:ext uri="{BB962C8B-B14F-4D97-AF65-F5344CB8AC3E}">
        <p14:creationId xmlns:p14="http://schemas.microsoft.com/office/powerpoint/2010/main" val="4283145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769354" y="2596916"/>
            <a:ext cx="4385841" cy="1325563"/>
          </a:xfrm>
        </p:spPr>
        <p:txBody>
          <a:bodyPr anchor="b"/>
          <a:lstStyle>
            <a:lvl1pPr algn="l">
              <a:defRPr>
                <a:latin typeface="+mj-lt"/>
              </a:defRPr>
            </a:lvl1pPr>
          </a:lstStyle>
          <a:p>
            <a:r>
              <a:rPr lang="en-US"/>
              <a:t>Click to edit Master title style</a:t>
            </a: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6096000" y="1"/>
            <a:ext cx="6096000" cy="6858000"/>
          </a:xfrm>
        </p:spPr>
        <p:txBody>
          <a:bodyPr/>
          <a:lstStyle/>
          <a:p>
            <a:r>
              <a:rPr lang="en-US"/>
              <a:t>Click icon to add picture</a:t>
            </a:r>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769353" y="4628132"/>
            <a:ext cx="4385841" cy="1325562"/>
          </a:xfrm>
        </p:spPr>
        <p:txBody>
          <a:bodyPr>
            <a:noAutofit/>
          </a:bodyPr>
          <a:lstStyle>
            <a:lvl1pPr marL="0" indent="0" algn="l">
              <a:lnSpc>
                <a:spcPct val="100000"/>
              </a:lnSpc>
              <a:buNone/>
              <a:defRPr sz="1400">
                <a:latin typeface="+mn-lt"/>
                <a:cs typeface="Arial" panose="020B0604020202020204" pitchFamily="34" charset="0"/>
              </a:defRPr>
            </a:lvl1pPr>
          </a:lstStyle>
          <a:p>
            <a:pPr lvl="0"/>
            <a:r>
              <a:rPr lang="en-US"/>
              <a:t>Click to edit Master text styles</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p:nvPr>
        </p:nvSpPr>
        <p:spPr>
          <a:xfrm>
            <a:off x="769353" y="4165142"/>
            <a:ext cx="4385841" cy="382749"/>
          </a:xfrm>
        </p:spPr>
        <p:txBody>
          <a:bodyPr anchor="b">
            <a:normAutofit/>
          </a:bodyPr>
          <a:lstStyle>
            <a:lvl1pPr marL="0" indent="0" algn="l">
              <a:buNone/>
              <a:defRPr sz="1600" b="1">
                <a:latin typeface="+mj-lt"/>
                <a:cs typeface="Arial" panose="020B0604020202020204" pitchFamily="34" charset="0"/>
              </a:defRPr>
            </a:lvl1pPr>
          </a:lstStyle>
          <a:p>
            <a:pPr lvl="0"/>
            <a:r>
              <a:rPr lang="en-US"/>
              <a:t>Click to edit Master text styles</a:t>
            </a:r>
          </a:p>
        </p:txBody>
      </p:sp>
      <p:sp>
        <p:nvSpPr>
          <p:cNvPr id="6" name="Shape 62" title="Decorative">
            <a:extLst>
              <a:ext uri="{FF2B5EF4-FFF2-40B4-BE49-F238E27FC236}">
                <a16:creationId xmlns:a16="http://schemas.microsoft.com/office/drawing/2014/main" id="{2683CBB0-468F-4DD2-853B-FBFFA91B662E}"/>
              </a:ext>
            </a:extLst>
          </p:cNvPr>
          <p:cNvSpPr/>
          <p:nvPr userDrawn="1"/>
        </p:nvSpPr>
        <p:spPr>
          <a:xfrm flipV="1">
            <a:off x="527427" y="1631760"/>
            <a:ext cx="0" cy="4321933"/>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a:p>
        </p:txBody>
      </p:sp>
      <p:sp>
        <p:nvSpPr>
          <p:cNvPr id="9" name="Picture Placeholder 5" title="Decorative">
            <a:extLst>
              <a:ext uri="{FF2B5EF4-FFF2-40B4-BE49-F238E27FC236}">
                <a16:creationId xmlns:a16="http://schemas.microsoft.com/office/drawing/2014/main" id="{EADDC907-00BA-437D-8631-DCDAA19616AC}"/>
              </a:ext>
            </a:extLst>
          </p:cNvPr>
          <p:cNvSpPr>
            <a:spLocks noGrp="1"/>
          </p:cNvSpPr>
          <p:nvPr>
            <p:ph type="pic" sz="quarter" idx="13"/>
          </p:nvPr>
        </p:nvSpPr>
        <p:spPr>
          <a:xfrm>
            <a:off x="769354" y="1631760"/>
            <a:ext cx="804759" cy="804759"/>
          </a:xfrm>
          <a:prstGeom prst="rect">
            <a:avLst/>
          </a:prstGeom>
          <a:solidFill>
            <a:schemeClr val="bg1"/>
          </a:solidFill>
          <a:ln w="19050">
            <a:noFill/>
          </a:ln>
        </p:spPr>
        <p:txBody>
          <a:bodyPr>
            <a:normAutofit/>
          </a:bodyPr>
          <a:lstStyle>
            <a:lvl1pPr>
              <a:defRPr sz="800"/>
            </a:lvl1pPr>
          </a:lstStyle>
          <a:p>
            <a:r>
              <a:rPr lang="en-US"/>
              <a:t>Click icon to add picture</a:t>
            </a:r>
          </a:p>
        </p:txBody>
      </p:sp>
      <p:sp>
        <p:nvSpPr>
          <p:cNvPr id="3" name="Footer Placeholder 2">
            <a:extLst>
              <a:ext uri="{FF2B5EF4-FFF2-40B4-BE49-F238E27FC236}">
                <a16:creationId xmlns:a16="http://schemas.microsoft.com/office/drawing/2014/main" id="{3E009BCB-2C31-42A0-63C1-5E66B0678451}"/>
              </a:ext>
            </a:extLst>
          </p:cNvPr>
          <p:cNvSpPr>
            <a:spLocks noGrp="1"/>
          </p:cNvSpPr>
          <p:nvPr>
            <p:ph type="ftr" sz="quarter" idx="14"/>
          </p:nvPr>
        </p:nvSpPr>
        <p:spPr/>
        <p:txBody>
          <a:bodyPr/>
          <a:lstStyle/>
          <a:p>
            <a:endParaRPr lang="en-US"/>
          </a:p>
        </p:txBody>
      </p:sp>
      <p:sp>
        <p:nvSpPr>
          <p:cNvPr id="4" name="Slide Number Placeholder 3">
            <a:extLst>
              <a:ext uri="{FF2B5EF4-FFF2-40B4-BE49-F238E27FC236}">
                <a16:creationId xmlns:a16="http://schemas.microsoft.com/office/drawing/2014/main" id="{69D3913C-D299-D6DC-60F1-0AC77AD02F37}"/>
              </a:ext>
            </a:extLst>
          </p:cNvPr>
          <p:cNvSpPr>
            <a:spLocks noGrp="1"/>
          </p:cNvSpPr>
          <p:nvPr>
            <p:ph type="sldNum" sz="quarter" idx="15"/>
          </p:nvPr>
        </p:nvSpPr>
        <p:spPr/>
        <p:txBody>
          <a:bodyPr/>
          <a:lstStyle/>
          <a:p>
            <a:fld id="{2475A876-C9A2-4F6F-9CFA-182D8E5D472A}" type="slidenum">
              <a:rPr lang="en-US" smtClean="0"/>
              <a:t>‹#›</a:t>
            </a:fld>
            <a:endParaRPr lang="en-US"/>
          </a:p>
        </p:txBody>
      </p:sp>
    </p:spTree>
    <p:extLst>
      <p:ext uri="{BB962C8B-B14F-4D97-AF65-F5344CB8AC3E}">
        <p14:creationId xmlns:p14="http://schemas.microsoft.com/office/powerpoint/2010/main" val="19849342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1" y="2808079"/>
            <a:ext cx="6096000" cy="4049920"/>
          </a:xfrm>
        </p:spPr>
        <p:txBody>
          <a:bodyPr/>
          <a:lstStyle/>
          <a:p>
            <a:r>
              <a:rPr lang="en-US"/>
              <a:t>Click icon to add picture</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38200" y="571465"/>
            <a:ext cx="5257801" cy="1325563"/>
          </a:xfrm>
        </p:spPr>
        <p:txBody>
          <a:bodyPr anchor="b">
            <a:normAutofit/>
          </a:bodyPr>
          <a:lstStyle>
            <a:lvl1pPr algn="r">
              <a:defRPr sz="4000">
                <a:latin typeface="+mj-lt"/>
              </a:defRPr>
            </a:lvl1pPr>
          </a:lstStyle>
          <a:p>
            <a:r>
              <a:rPr lang="en-US"/>
              <a:t>Click to edit Master title style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87825" y="2808079"/>
            <a:ext cx="4312353" cy="382749"/>
          </a:xfrm>
        </p:spPr>
        <p:txBody>
          <a:bodyPr vert="horz" lIns="0" tIns="45720" rIns="91440" bIns="45720" rtlCol="0" anchor="b">
            <a:noAutofit/>
          </a:bodyPr>
          <a:lstStyle>
            <a:lvl1pPr>
              <a:defRPr lang="en-US" sz="2400" b="1" dirty="0">
                <a:latin typeface="+mj-lt"/>
              </a:defRPr>
            </a:lvl1pPr>
          </a:lstStyle>
          <a:p>
            <a:pPr marL="0" lvl="0" indent="0">
              <a:buNone/>
            </a:pPr>
            <a:r>
              <a:rPr lang="en-US"/>
              <a:t>Click to add title here</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87825" y="3212363"/>
            <a:ext cx="4312353" cy="2962659"/>
          </a:xfrm>
        </p:spPr>
        <p:txBody>
          <a:bodyPr lIns="0" tIns="72000">
            <a:normAutofit/>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hape 62" title="Decorative">
            <a:extLst>
              <a:ext uri="{FF2B5EF4-FFF2-40B4-BE49-F238E27FC236}">
                <a16:creationId xmlns:a16="http://schemas.microsoft.com/office/drawing/2014/main" id="{2683CBB0-468F-4DD2-853B-FBFFA91B662E}"/>
              </a:ext>
            </a:extLst>
          </p:cNvPr>
          <p:cNvSpPr/>
          <p:nvPr userDrawn="1"/>
        </p:nvSpPr>
        <p:spPr>
          <a:xfrm rot="16200000" flipV="1">
            <a:off x="5130846" y="1256529"/>
            <a:ext cx="0" cy="1930310"/>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a:p>
        </p:txBody>
      </p:sp>
      <p:sp>
        <p:nvSpPr>
          <p:cNvPr id="3" name="Footer Placeholder 2">
            <a:extLst>
              <a:ext uri="{FF2B5EF4-FFF2-40B4-BE49-F238E27FC236}">
                <a16:creationId xmlns:a16="http://schemas.microsoft.com/office/drawing/2014/main" id="{22CE76CF-160B-96CE-6549-C872BA9221DE}"/>
              </a:ext>
            </a:extLst>
          </p:cNvPr>
          <p:cNvSpPr>
            <a:spLocks noGrp="1"/>
          </p:cNvSpPr>
          <p:nvPr>
            <p:ph type="ftr" sz="quarter" idx="17"/>
          </p:nvPr>
        </p:nvSpPr>
        <p:spPr/>
        <p:txBody>
          <a:bodyPr/>
          <a:lstStyle/>
          <a:p>
            <a:endParaRPr lang="en-US"/>
          </a:p>
        </p:txBody>
      </p:sp>
      <p:sp>
        <p:nvSpPr>
          <p:cNvPr id="4" name="Slide Number Placeholder 3">
            <a:extLst>
              <a:ext uri="{FF2B5EF4-FFF2-40B4-BE49-F238E27FC236}">
                <a16:creationId xmlns:a16="http://schemas.microsoft.com/office/drawing/2014/main" id="{7F39024A-5116-B908-C90C-507D02D62A12}"/>
              </a:ext>
            </a:extLst>
          </p:cNvPr>
          <p:cNvSpPr>
            <a:spLocks noGrp="1"/>
          </p:cNvSpPr>
          <p:nvPr>
            <p:ph type="sldNum" sz="quarter" idx="18"/>
          </p:nvPr>
        </p:nvSpPr>
        <p:spPr/>
        <p:txBody>
          <a:bodyPr/>
          <a:lstStyle/>
          <a:p>
            <a:fld id="{2475A876-C9A2-4F6F-9CFA-182D8E5D472A}" type="slidenum">
              <a:rPr lang="en-US" smtClean="0"/>
              <a:t>‹#›</a:t>
            </a:fld>
            <a:endParaRPr lang="en-US"/>
          </a:p>
        </p:txBody>
      </p:sp>
    </p:spTree>
    <p:extLst>
      <p:ext uri="{BB962C8B-B14F-4D97-AF65-F5344CB8AC3E}">
        <p14:creationId xmlns:p14="http://schemas.microsoft.com/office/powerpoint/2010/main" val="4114414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E5DCEB-1CC8-4AEE-9DEC-6C62AD4FB42C}"/>
              </a:ext>
            </a:extLst>
          </p:cNvPr>
          <p:cNvSpPr/>
          <p:nvPr userDrawn="1"/>
        </p:nvSpPr>
        <p:spPr>
          <a:xfrm>
            <a:off x="0" y="3429000"/>
            <a:ext cx="6096001"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1" y="0"/>
            <a:ext cx="6096000" cy="3429000"/>
          </a:xfrm>
        </p:spPr>
        <p:txBody>
          <a:bodyPr/>
          <a:lstStyle/>
          <a:p>
            <a:r>
              <a:rPr lang="en-US"/>
              <a:t>Click icon to add picture</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6987825" y="1190909"/>
            <a:ext cx="4554008" cy="1325563"/>
          </a:xfrm>
        </p:spPr>
        <p:txBody>
          <a:bodyPr lIns="0" anchor="b">
            <a:normAutofit/>
          </a:bodyPr>
          <a:lstStyle>
            <a:lvl1pPr algn="l">
              <a:defRPr sz="4000">
                <a:latin typeface="+mj-lt"/>
              </a:defRPr>
            </a:lvl1pPr>
          </a:lstStyle>
          <a:p>
            <a:r>
              <a:rPr lang="en-US"/>
              <a:t>Click to edit Master title style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97253" y="2516138"/>
            <a:ext cx="4544580" cy="382749"/>
          </a:xfrm>
        </p:spPr>
        <p:txBody>
          <a:bodyPr vert="horz" lIns="0" tIns="45720" rIns="91440" bIns="45720" rtlCol="0" anchor="b">
            <a:noAutofit/>
          </a:bodyPr>
          <a:lstStyle>
            <a:lvl1pPr>
              <a:defRPr lang="en-US" sz="2400" b="1" dirty="0">
                <a:latin typeface="+mj-lt"/>
              </a:defRPr>
            </a:lvl1pPr>
          </a:lstStyle>
          <a:p>
            <a:pPr marL="0" lvl="0" indent="0">
              <a:buNone/>
            </a:pPr>
            <a:r>
              <a:rPr lang="en-US"/>
              <a:t>Click to add title here</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97253" y="2920422"/>
            <a:ext cx="4544580" cy="3226378"/>
          </a:xfrm>
        </p:spPr>
        <p:txBody>
          <a:bodyPr lIns="0" tIns="72000">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38199" y="3606800"/>
            <a:ext cx="4927601" cy="2540000"/>
          </a:xfrm>
        </p:spPr>
        <p:txBody>
          <a:bodyPr lIns="0" tIns="72000">
            <a:normAutofit/>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66AB6AA-BC31-48F6-894A-ABF42E16DD98}"/>
              </a:ext>
            </a:extLst>
          </p:cNvPr>
          <p:cNvSpPr>
            <a:spLocks noGrp="1"/>
          </p:cNvSpPr>
          <p:nvPr>
            <p:ph type="ftr" sz="quarter" idx="17"/>
          </p:nvPr>
        </p:nvSpPr>
        <p:spPr/>
        <p:txBody>
          <a:bodyPr/>
          <a:lstStyle/>
          <a:p>
            <a:endParaRPr lang="en-US"/>
          </a:p>
        </p:txBody>
      </p:sp>
      <p:sp>
        <p:nvSpPr>
          <p:cNvPr id="6" name="Slide Number Placeholder 5">
            <a:extLst>
              <a:ext uri="{FF2B5EF4-FFF2-40B4-BE49-F238E27FC236}">
                <a16:creationId xmlns:a16="http://schemas.microsoft.com/office/drawing/2014/main" id="{B7462756-7F67-C21B-8F87-C6FF2C7E8DD1}"/>
              </a:ext>
            </a:extLst>
          </p:cNvPr>
          <p:cNvSpPr>
            <a:spLocks noGrp="1"/>
          </p:cNvSpPr>
          <p:nvPr>
            <p:ph type="sldNum" sz="quarter" idx="18"/>
          </p:nvPr>
        </p:nvSpPr>
        <p:spPr/>
        <p:txBody>
          <a:bodyPr/>
          <a:lstStyle/>
          <a:p>
            <a:fld id="{2475A876-C9A2-4F6F-9CFA-182D8E5D472A}" type="slidenum">
              <a:rPr lang="en-US" smtClean="0"/>
              <a:t>‹#›</a:t>
            </a:fld>
            <a:endParaRPr lang="en-US"/>
          </a:p>
        </p:txBody>
      </p:sp>
    </p:spTree>
    <p:extLst>
      <p:ext uri="{BB962C8B-B14F-4D97-AF65-F5344CB8AC3E}">
        <p14:creationId xmlns:p14="http://schemas.microsoft.com/office/powerpoint/2010/main" val="26166034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6"/>
          </p:nvPr>
        </p:nvSpPr>
        <p:spPr>
          <a:xfrm>
            <a:off x="0" y="0"/>
            <a:ext cx="3708400" cy="6853712"/>
          </a:xfrm>
          <a:solidFill>
            <a:schemeClr val="bg1">
              <a:lumMod val="95000"/>
            </a:schemeClr>
          </a:solidFill>
        </p:spPr>
        <p:txBody>
          <a:bodyPr/>
          <a:lstStyle/>
          <a:p>
            <a:r>
              <a:rPr lang="en-US"/>
              <a:t>Click icon to add picture</a:t>
            </a:r>
          </a:p>
        </p:txBody>
      </p:sp>
      <p:sp>
        <p:nvSpPr>
          <p:cNvPr id="11" name="Rectangle 10" title="Decorative"/>
          <p:cNvSpPr/>
          <p:nvPr userDrawn="1"/>
        </p:nvSpPr>
        <p:spPr>
          <a:xfrm>
            <a:off x="3708400" y="-4288"/>
            <a:ext cx="4775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3873729" y="936980"/>
            <a:ext cx="4394165" cy="1466055"/>
          </a:xfrm>
        </p:spPr>
        <p:txBody>
          <a:bodyPr lIns="0" anchor="t">
            <a:normAutofit/>
          </a:bodyPr>
          <a:lstStyle>
            <a:lvl1pPr algn="l">
              <a:defRPr sz="4000">
                <a:solidFill>
                  <a:schemeClr val="bg1"/>
                </a:solidFill>
                <a:latin typeface="+mj-lt"/>
              </a:defRPr>
            </a:lvl1pPr>
          </a:lstStyle>
          <a:p>
            <a:r>
              <a:rPr lang="en-US"/>
              <a:t>Click to edit Master title style</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3873730" y="2407322"/>
            <a:ext cx="4394164" cy="382749"/>
          </a:xfrm>
        </p:spPr>
        <p:txBody>
          <a:bodyPr lIns="0" anchor="b">
            <a:noAutofit/>
          </a:bodyPr>
          <a:lstStyle>
            <a:lvl1pPr marL="0" indent="0">
              <a:buNone/>
              <a:defRPr sz="2400" b="1">
                <a:solidFill>
                  <a:schemeClr val="bg1"/>
                </a:solidFill>
                <a:latin typeface="+mj-lt"/>
                <a:cs typeface="Arial" panose="020B0604020202020204" pitchFamily="34" charset="0"/>
              </a:defRPr>
            </a:lvl1pPr>
          </a:lstStyle>
          <a:p>
            <a:pPr lvl="0"/>
            <a:r>
              <a:rPr lang="en-US"/>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3873729" y="2811606"/>
            <a:ext cx="4394165" cy="3044825"/>
          </a:xfrm>
        </p:spPr>
        <p:txBody>
          <a:bodyPr lIns="0" tIns="72000">
            <a:normAutofit/>
          </a:bodyPr>
          <a:lstStyle>
            <a:lvl1pPr>
              <a:defRPr sz="2400" b="0">
                <a:solidFill>
                  <a:schemeClr val="bg1"/>
                </a:solidFill>
                <a:latin typeface="+mn-lt"/>
              </a:defRPr>
            </a:lvl1pPr>
            <a:lvl2pPr>
              <a:defRPr sz="2800" b="0">
                <a:solidFill>
                  <a:schemeClr val="bg1"/>
                </a:solidFill>
                <a:latin typeface="+mn-lt"/>
              </a:defRPr>
            </a:lvl2pPr>
            <a:lvl3pPr>
              <a:defRPr sz="2400" b="0">
                <a:solidFill>
                  <a:schemeClr val="bg1"/>
                </a:solidFill>
                <a:latin typeface="+mn-lt"/>
              </a:defRPr>
            </a:lvl3pPr>
            <a:lvl4pPr>
              <a:defRPr sz="2000" b="0">
                <a:solidFill>
                  <a:schemeClr val="bg1"/>
                </a:solidFill>
                <a:latin typeface="+mn-lt"/>
              </a:defRPr>
            </a:lvl4pPr>
            <a:lvl5pPr>
              <a:defRPr sz="2000" b="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7"/>
          </p:nvPr>
        </p:nvSpPr>
        <p:spPr>
          <a:xfrm>
            <a:off x="8483600" y="0"/>
            <a:ext cx="3708400" cy="6853712"/>
          </a:xfrm>
          <a:solidFill>
            <a:schemeClr val="bg1">
              <a:lumMod val="95000"/>
            </a:schemeClr>
          </a:solidFill>
        </p:spPr>
        <p:txBody>
          <a:bodyPr/>
          <a:lstStyle/>
          <a:p>
            <a:r>
              <a:rPr lang="en-US"/>
              <a:t>Click icon to add picture</a:t>
            </a:r>
          </a:p>
        </p:txBody>
      </p:sp>
      <p:sp>
        <p:nvSpPr>
          <p:cNvPr id="3" name="Footer Placeholder 2">
            <a:extLst>
              <a:ext uri="{FF2B5EF4-FFF2-40B4-BE49-F238E27FC236}">
                <a16:creationId xmlns:a16="http://schemas.microsoft.com/office/drawing/2014/main" id="{6DF77D04-D307-8E31-A250-7C5E51B68E55}"/>
              </a:ext>
            </a:extLst>
          </p:cNvPr>
          <p:cNvSpPr>
            <a:spLocks noGrp="1"/>
          </p:cNvSpPr>
          <p:nvPr>
            <p:ph type="ftr" sz="quarter" idx="18"/>
          </p:nvPr>
        </p:nvSpPr>
        <p:spPr/>
        <p:txBody>
          <a:bodyPr/>
          <a:lstStyle/>
          <a:p>
            <a:endParaRPr lang="en-US"/>
          </a:p>
        </p:txBody>
      </p:sp>
      <p:sp>
        <p:nvSpPr>
          <p:cNvPr id="5" name="Slide Number Placeholder 4">
            <a:extLst>
              <a:ext uri="{FF2B5EF4-FFF2-40B4-BE49-F238E27FC236}">
                <a16:creationId xmlns:a16="http://schemas.microsoft.com/office/drawing/2014/main" id="{BF6FEF11-7A18-8E1A-B09A-F4B0818FC169}"/>
              </a:ext>
            </a:extLst>
          </p:cNvPr>
          <p:cNvSpPr>
            <a:spLocks noGrp="1"/>
          </p:cNvSpPr>
          <p:nvPr>
            <p:ph type="sldNum" sz="quarter" idx="19"/>
          </p:nvPr>
        </p:nvSpPr>
        <p:spPr/>
        <p:txBody>
          <a:bodyPr/>
          <a:lstStyle/>
          <a:p>
            <a:fld id="{2475A876-C9A2-4F6F-9CFA-182D8E5D472A}" type="slidenum">
              <a:rPr lang="en-US" smtClean="0"/>
              <a:t>‹#›</a:t>
            </a:fld>
            <a:endParaRPr lang="en-US"/>
          </a:p>
        </p:txBody>
      </p:sp>
    </p:spTree>
    <p:extLst>
      <p:ext uri="{BB962C8B-B14F-4D97-AF65-F5344CB8AC3E}">
        <p14:creationId xmlns:p14="http://schemas.microsoft.com/office/powerpoint/2010/main" val="3155064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CABC1-9A39-4868-BF27-636B7D61EC9D}"/>
              </a:ext>
            </a:extLst>
          </p:cNvPr>
          <p:cNvSpPr>
            <a:spLocks noGrp="1"/>
          </p:cNvSpPr>
          <p:nvPr>
            <p:ph type="title"/>
          </p:nvPr>
        </p:nvSpPr>
        <p:spPr>
          <a:xfrm>
            <a:off x="838200" y="365125"/>
            <a:ext cx="7250084" cy="1325563"/>
          </a:xfrm>
        </p:spPr>
        <p:txBody>
          <a:bodyPr/>
          <a:lstStyle>
            <a:lvl1pPr>
              <a:defRPr>
                <a:solidFill>
                  <a:srgbClr val="603341"/>
                </a:solidFill>
              </a:defRPr>
            </a:lvl1pPr>
          </a:lstStyle>
          <a:p>
            <a:r>
              <a:rPr lang="en-US"/>
              <a:t>Click to edit Master title style</a:t>
            </a:r>
          </a:p>
        </p:txBody>
      </p:sp>
      <p:sp>
        <p:nvSpPr>
          <p:cNvPr id="5" name="Text Placeholder 6">
            <a:extLst>
              <a:ext uri="{FF2B5EF4-FFF2-40B4-BE49-F238E27FC236}">
                <a16:creationId xmlns:a16="http://schemas.microsoft.com/office/drawing/2014/main" id="{796DE208-5FAF-44FF-BDF7-7A3DA655F5EE}"/>
              </a:ext>
            </a:extLst>
          </p:cNvPr>
          <p:cNvSpPr>
            <a:spLocks noGrp="1"/>
          </p:cNvSpPr>
          <p:nvPr>
            <p:ph type="body" sz="quarter" idx="14" hasCustomPrompt="1"/>
          </p:nvPr>
        </p:nvSpPr>
        <p:spPr>
          <a:xfrm>
            <a:off x="838200" y="2054287"/>
            <a:ext cx="7250082" cy="382749"/>
          </a:xfrm>
        </p:spPr>
        <p:txBody>
          <a:bodyPr vert="horz" lIns="0" tIns="45720" rIns="91440" bIns="45720" rtlCol="0" anchor="b">
            <a:noAutofit/>
          </a:bodyPr>
          <a:lstStyle>
            <a:lvl1pPr>
              <a:defRPr lang="en-US" sz="2400" b="1" dirty="0">
                <a:latin typeface="+mj-lt"/>
              </a:defRPr>
            </a:lvl1pPr>
          </a:lstStyle>
          <a:p>
            <a:pPr marL="0" lvl="0" indent="0">
              <a:buNone/>
            </a:pPr>
            <a:r>
              <a:rPr lang="en-US"/>
              <a:t>Click to add title here</a:t>
            </a:r>
          </a:p>
        </p:txBody>
      </p:sp>
      <p:sp>
        <p:nvSpPr>
          <p:cNvPr id="6" name="Text Placeholder 3">
            <a:extLst>
              <a:ext uri="{FF2B5EF4-FFF2-40B4-BE49-F238E27FC236}">
                <a16:creationId xmlns:a16="http://schemas.microsoft.com/office/drawing/2014/main" id="{CA9D27A5-37D5-4E8B-85CC-7D18CC48EC92}"/>
              </a:ext>
            </a:extLst>
          </p:cNvPr>
          <p:cNvSpPr>
            <a:spLocks noGrp="1"/>
          </p:cNvSpPr>
          <p:nvPr>
            <p:ph type="body" sz="quarter" idx="16"/>
          </p:nvPr>
        </p:nvSpPr>
        <p:spPr>
          <a:xfrm>
            <a:off x="838199" y="2437036"/>
            <a:ext cx="7250083" cy="4196520"/>
          </a:xfrm>
        </p:spPr>
        <p:txBody>
          <a:bodyPr lIns="0" tIns="72000">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4" title="Decorative">
            <a:extLst>
              <a:ext uri="{FF2B5EF4-FFF2-40B4-BE49-F238E27FC236}">
                <a16:creationId xmlns:a16="http://schemas.microsoft.com/office/drawing/2014/main" id="{6F04DE06-EAFE-4C13-8F7F-93D163421BA4}"/>
              </a:ext>
            </a:extLst>
          </p:cNvPr>
          <p:cNvSpPr>
            <a:spLocks noGrp="1"/>
          </p:cNvSpPr>
          <p:nvPr>
            <p:ph type="pic" sz="quarter" idx="17"/>
          </p:nvPr>
        </p:nvSpPr>
        <p:spPr>
          <a:xfrm>
            <a:off x="8483600" y="340185"/>
            <a:ext cx="3708400" cy="3541857"/>
          </a:xfrm>
          <a:solidFill>
            <a:schemeClr val="bg1">
              <a:lumMod val="95000"/>
            </a:schemeClr>
          </a:solidFill>
        </p:spPr>
        <p:txBody>
          <a:bodyPr/>
          <a:lstStyle/>
          <a:p>
            <a:r>
              <a:rPr lang="en-US"/>
              <a:t>Click icon to add picture</a:t>
            </a:r>
          </a:p>
        </p:txBody>
      </p:sp>
      <p:cxnSp>
        <p:nvCxnSpPr>
          <p:cNvPr id="9" name="Straight Connector 8">
            <a:extLst>
              <a:ext uri="{FF2B5EF4-FFF2-40B4-BE49-F238E27FC236}">
                <a16:creationId xmlns:a16="http://schemas.microsoft.com/office/drawing/2014/main" id="{A71B8E9C-8C34-4AC2-AB60-E13161B79835}"/>
              </a:ext>
            </a:extLst>
          </p:cNvPr>
          <p:cNvCxnSpPr/>
          <p:nvPr userDrawn="1"/>
        </p:nvCxnSpPr>
        <p:spPr>
          <a:xfrm>
            <a:off x="8345978" y="108065"/>
            <a:ext cx="0" cy="664187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Picture Placeholder 4" title="Decorative">
            <a:extLst>
              <a:ext uri="{FF2B5EF4-FFF2-40B4-BE49-F238E27FC236}">
                <a16:creationId xmlns:a16="http://schemas.microsoft.com/office/drawing/2014/main" id="{D3E7A475-8C5F-487D-A1E8-01DDB6673D44}"/>
              </a:ext>
            </a:extLst>
          </p:cNvPr>
          <p:cNvSpPr>
            <a:spLocks noGrp="1"/>
          </p:cNvSpPr>
          <p:nvPr>
            <p:ph type="pic" sz="quarter" idx="18"/>
          </p:nvPr>
        </p:nvSpPr>
        <p:spPr>
          <a:xfrm>
            <a:off x="8483601" y="3990109"/>
            <a:ext cx="1724430" cy="2643446"/>
          </a:xfrm>
          <a:solidFill>
            <a:schemeClr val="bg1">
              <a:lumMod val="95000"/>
            </a:schemeClr>
          </a:solidFill>
        </p:spPr>
        <p:txBody>
          <a:bodyPr/>
          <a:lstStyle/>
          <a:p>
            <a:r>
              <a:rPr lang="en-US"/>
              <a:t>Click icon to add picture</a:t>
            </a:r>
          </a:p>
        </p:txBody>
      </p:sp>
      <p:sp>
        <p:nvSpPr>
          <p:cNvPr id="11" name="Picture Placeholder 4" title="Decorative">
            <a:extLst>
              <a:ext uri="{FF2B5EF4-FFF2-40B4-BE49-F238E27FC236}">
                <a16:creationId xmlns:a16="http://schemas.microsoft.com/office/drawing/2014/main" id="{8CED606E-49E4-4020-AC57-0CBFB65AE911}"/>
              </a:ext>
            </a:extLst>
          </p:cNvPr>
          <p:cNvSpPr>
            <a:spLocks noGrp="1"/>
          </p:cNvSpPr>
          <p:nvPr>
            <p:ph type="pic" sz="quarter" idx="19"/>
          </p:nvPr>
        </p:nvSpPr>
        <p:spPr>
          <a:xfrm>
            <a:off x="10340101" y="3990108"/>
            <a:ext cx="1724430" cy="2643446"/>
          </a:xfrm>
          <a:solidFill>
            <a:schemeClr val="bg1">
              <a:lumMod val="95000"/>
            </a:schemeClr>
          </a:solidFill>
        </p:spPr>
        <p:txBody>
          <a:bodyPr/>
          <a:lstStyle/>
          <a:p>
            <a:r>
              <a:rPr lang="en-US"/>
              <a:t>Click icon to add picture</a:t>
            </a:r>
          </a:p>
        </p:txBody>
      </p:sp>
      <p:sp>
        <p:nvSpPr>
          <p:cNvPr id="3" name="Footer Placeholder 2">
            <a:extLst>
              <a:ext uri="{FF2B5EF4-FFF2-40B4-BE49-F238E27FC236}">
                <a16:creationId xmlns:a16="http://schemas.microsoft.com/office/drawing/2014/main" id="{72B38FE9-B5BF-D221-E474-9C9F39319B45}"/>
              </a:ext>
            </a:extLst>
          </p:cNvPr>
          <p:cNvSpPr>
            <a:spLocks noGrp="1"/>
          </p:cNvSpPr>
          <p:nvPr>
            <p:ph type="ftr" sz="quarter" idx="20"/>
          </p:nvPr>
        </p:nvSpPr>
        <p:spPr/>
        <p:txBody>
          <a:bodyPr/>
          <a:lstStyle/>
          <a:p>
            <a:endParaRPr lang="en-US"/>
          </a:p>
        </p:txBody>
      </p:sp>
      <p:sp>
        <p:nvSpPr>
          <p:cNvPr id="4" name="Slide Number Placeholder 3">
            <a:extLst>
              <a:ext uri="{FF2B5EF4-FFF2-40B4-BE49-F238E27FC236}">
                <a16:creationId xmlns:a16="http://schemas.microsoft.com/office/drawing/2014/main" id="{4896B5F3-ADE1-F330-80BB-DF0171F262EB}"/>
              </a:ext>
            </a:extLst>
          </p:cNvPr>
          <p:cNvSpPr>
            <a:spLocks noGrp="1"/>
          </p:cNvSpPr>
          <p:nvPr>
            <p:ph type="sldNum" sz="quarter" idx="21"/>
          </p:nvPr>
        </p:nvSpPr>
        <p:spPr/>
        <p:txBody>
          <a:bodyPr/>
          <a:lstStyle/>
          <a:p>
            <a:fld id="{2475A876-C9A2-4F6F-9CFA-182D8E5D472A}" type="slidenum">
              <a:rPr lang="en-US" smtClean="0"/>
              <a:t>‹#›</a:t>
            </a:fld>
            <a:endParaRPr lang="en-US"/>
          </a:p>
        </p:txBody>
      </p:sp>
    </p:spTree>
    <p:extLst>
      <p:ext uri="{BB962C8B-B14F-4D97-AF65-F5344CB8AC3E}">
        <p14:creationId xmlns:p14="http://schemas.microsoft.com/office/powerpoint/2010/main" val="10291921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12" name="Rectangle 11" title="Decorative">
            <a:extLst>
              <a:ext uri="{FF2B5EF4-FFF2-40B4-BE49-F238E27FC236}">
                <a16:creationId xmlns:a16="http://schemas.microsoft.com/office/drawing/2014/main" id="{60EEF041-4EFF-410A-AFB4-25A65B462B2D}"/>
              </a:ext>
            </a:extLst>
          </p:cNvPr>
          <p:cNvSpPr/>
          <p:nvPr userDrawn="1"/>
        </p:nvSpPr>
        <p:spPr>
          <a:xfrm>
            <a:off x="8181847" y="0"/>
            <a:ext cx="401015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title="Decorative">
            <a:extLst>
              <a:ext uri="{FF2B5EF4-FFF2-40B4-BE49-F238E27FC236}">
                <a16:creationId xmlns:a16="http://schemas.microsoft.com/office/drawing/2014/main" id="{60EEF041-4EFF-410A-AFB4-25A65B462B2D}"/>
              </a:ext>
            </a:extLst>
          </p:cNvPr>
          <p:cNvSpPr/>
          <p:nvPr userDrawn="1"/>
        </p:nvSpPr>
        <p:spPr>
          <a:xfrm>
            <a:off x="4171694" y="0"/>
            <a:ext cx="401015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333757" y="1680547"/>
            <a:ext cx="3686025" cy="382749"/>
          </a:xfrm>
        </p:spPr>
        <p:txBody>
          <a:bodyPr lIns="0" anchor="b">
            <a:noAutofit/>
          </a:bodyPr>
          <a:lstStyle>
            <a:lvl1pPr marL="0" indent="0">
              <a:buNone/>
              <a:defRPr sz="2800" b="1">
                <a:solidFill>
                  <a:schemeClr val="bg1"/>
                </a:solidFill>
                <a:latin typeface="+mj-lt"/>
                <a:cs typeface="Arial" panose="020B0604020202020204" pitchFamily="34" charset="0"/>
              </a:defRPr>
            </a:lvl1pPr>
          </a:lstStyle>
          <a:p>
            <a:pPr lvl="0"/>
            <a:r>
              <a:rPr lang="en-US"/>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375228" y="1680547"/>
            <a:ext cx="3658010" cy="382749"/>
          </a:xfrm>
        </p:spPr>
        <p:txBody>
          <a:bodyPr vert="horz" lIns="0" tIns="45720" rIns="91440" bIns="45720" rtlCol="0" anchor="b">
            <a:noAutofit/>
          </a:bodyPr>
          <a:lstStyle>
            <a:lvl1pPr marL="0" indent="0">
              <a:buNone/>
              <a:defRPr lang="en-US" sz="2800" b="1" dirty="0">
                <a:solidFill>
                  <a:schemeClr val="bg1"/>
                </a:solidFill>
                <a:latin typeface="+mj-lt"/>
              </a:defRPr>
            </a:lvl1pPr>
          </a:lstStyle>
          <a:p>
            <a:pPr marL="228600" lvl="0" indent="-228600"/>
            <a:r>
              <a:rPr lang="en-US"/>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333454" y="2084831"/>
            <a:ext cx="3686159" cy="3044825"/>
          </a:xfrm>
        </p:spPr>
        <p:txBody>
          <a:bodyPr lIns="0" tIns="72000">
            <a:normAutofit/>
          </a:bodyPr>
          <a:lstStyle>
            <a:lvl1pPr>
              <a:defRPr sz="24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375228" y="2084831"/>
            <a:ext cx="3658010" cy="3044825"/>
          </a:xfrm>
        </p:spPr>
        <p:txBody>
          <a:bodyPr lIns="0" tIns="72000">
            <a:normAutofit/>
          </a:bodyPr>
          <a:lstStyle>
            <a:lvl1pPr>
              <a:defRPr sz="24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110731EC-67BA-493B-B1C7-6258DD2B6042}"/>
              </a:ext>
            </a:extLst>
          </p:cNvPr>
          <p:cNvSpPr>
            <a:spLocks noGrp="1"/>
          </p:cNvSpPr>
          <p:nvPr>
            <p:ph type="title"/>
          </p:nvPr>
        </p:nvSpPr>
        <p:spPr>
          <a:xfrm>
            <a:off x="403410" y="1670007"/>
            <a:ext cx="3686159" cy="1466055"/>
          </a:xfrm>
        </p:spPr>
        <p:txBody>
          <a:bodyPr lIns="0" anchor="t">
            <a:normAutofit/>
          </a:bodyPr>
          <a:lstStyle>
            <a:lvl1pPr algn="l">
              <a:defRPr sz="4000">
                <a:solidFill>
                  <a:schemeClr val="tx1"/>
                </a:solidFill>
                <a:latin typeface="+mj-lt"/>
              </a:defRPr>
            </a:lvl1pPr>
          </a:lstStyle>
          <a:p>
            <a:r>
              <a:rPr lang="en-US"/>
              <a:t>Click to edit Master title style</a:t>
            </a:r>
          </a:p>
        </p:txBody>
      </p:sp>
      <p:sp>
        <p:nvSpPr>
          <p:cNvPr id="2" name="Footer Placeholder 1">
            <a:extLst>
              <a:ext uri="{FF2B5EF4-FFF2-40B4-BE49-F238E27FC236}">
                <a16:creationId xmlns:a16="http://schemas.microsoft.com/office/drawing/2014/main" id="{D8D4913A-E06F-5D83-5DC3-C0CC2C65B9C9}"/>
              </a:ext>
            </a:extLst>
          </p:cNvPr>
          <p:cNvSpPr>
            <a:spLocks noGrp="1"/>
          </p:cNvSpPr>
          <p:nvPr>
            <p:ph type="ftr" sz="quarter" idx="17"/>
          </p:nvPr>
        </p:nvSpPr>
        <p:spPr/>
        <p:txBody>
          <a:bodyPr/>
          <a:lstStyle/>
          <a:p>
            <a:endParaRPr lang="en-US"/>
          </a:p>
        </p:txBody>
      </p:sp>
      <p:sp>
        <p:nvSpPr>
          <p:cNvPr id="5" name="Slide Number Placeholder 4">
            <a:extLst>
              <a:ext uri="{FF2B5EF4-FFF2-40B4-BE49-F238E27FC236}">
                <a16:creationId xmlns:a16="http://schemas.microsoft.com/office/drawing/2014/main" id="{50C53B75-D254-4298-9A52-400BB352F3E6}"/>
              </a:ext>
            </a:extLst>
          </p:cNvPr>
          <p:cNvSpPr>
            <a:spLocks noGrp="1"/>
          </p:cNvSpPr>
          <p:nvPr>
            <p:ph type="sldNum" sz="quarter" idx="18"/>
          </p:nvPr>
        </p:nvSpPr>
        <p:spPr/>
        <p:txBody>
          <a:bodyPr/>
          <a:lstStyle/>
          <a:p>
            <a:fld id="{2475A876-C9A2-4F6F-9CFA-182D8E5D472A}" type="slidenum">
              <a:rPr lang="en-US" smtClean="0"/>
              <a:t>‹#›</a:t>
            </a:fld>
            <a:endParaRPr lang="en-US"/>
          </a:p>
        </p:txBody>
      </p:sp>
    </p:spTree>
    <p:extLst>
      <p:ext uri="{BB962C8B-B14F-4D97-AF65-F5344CB8AC3E}">
        <p14:creationId xmlns:p14="http://schemas.microsoft.com/office/powerpoint/2010/main" val="39044906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 text">
    <p:spTree>
      <p:nvGrpSpPr>
        <p:cNvPr id="1" name=""/>
        <p:cNvGrpSpPr/>
        <p:nvPr/>
      </p:nvGrpSpPr>
      <p:grpSpPr>
        <a:xfrm>
          <a:off x="0" y="0"/>
          <a:ext cx="0" cy="0"/>
          <a:chOff x="0" y="0"/>
          <a:chExt cx="0" cy="0"/>
        </a:xfrm>
      </p:grpSpPr>
      <p:sp>
        <p:nvSpPr>
          <p:cNvPr id="6" name="Picture Placeholder 5" title="Decorative">
            <a:extLst>
              <a:ext uri="{FF2B5EF4-FFF2-40B4-BE49-F238E27FC236}">
                <a16:creationId xmlns:a16="http://schemas.microsoft.com/office/drawing/2014/main" id="{09156155-C47D-47A0-A08D-DCAC4D742D3F}"/>
              </a:ext>
            </a:extLst>
          </p:cNvPr>
          <p:cNvSpPr>
            <a:spLocks noGrp="1"/>
          </p:cNvSpPr>
          <p:nvPr>
            <p:ph type="pic" sz="quarter" idx="17"/>
          </p:nvPr>
        </p:nvSpPr>
        <p:spPr>
          <a:xfrm>
            <a:off x="0" y="0"/>
            <a:ext cx="12192000" cy="3408892"/>
          </a:xfrm>
        </p:spPr>
        <p:txBody>
          <a:bodyPr/>
          <a:lstStyle/>
          <a:p>
            <a:r>
              <a:rPr lang="en-US"/>
              <a:t>Click icon to add picture</a:t>
            </a:r>
          </a:p>
        </p:txBody>
      </p:sp>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3408891"/>
            <a:ext cx="12203575" cy="3449109"/>
          </a:xfrm>
          <a:prstGeom prst="rect">
            <a:avLst/>
          </a:prstGeom>
          <a:solidFill>
            <a:schemeClr val="accent1"/>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568750" y="3666354"/>
            <a:ext cx="3448800"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254055" y="3666354"/>
            <a:ext cx="3450265"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568447" y="4070639"/>
            <a:ext cx="3448800" cy="2253961"/>
          </a:xfrm>
        </p:spPr>
        <p:txBody>
          <a:bodyPr lIns="0" tIns="72000">
            <a:normAutofit/>
          </a:bodyPr>
          <a:lstStyle>
            <a:lvl1pPr>
              <a:defRPr sz="20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254055" y="4070639"/>
            <a:ext cx="3450265" cy="2253961"/>
          </a:xfrm>
        </p:spPr>
        <p:txBody>
          <a:bodyPr lIns="0" tIns="72000">
            <a:normAutofit/>
          </a:bodyPr>
          <a:lstStyle>
            <a:lvl1pPr>
              <a:defRPr sz="20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838200" y="4049104"/>
            <a:ext cx="3136900" cy="2168682"/>
          </a:xfrm>
        </p:spPr>
        <p:txBody>
          <a:bodyPr lIns="0" anchor="ctr">
            <a:normAutofit/>
          </a:bodyPr>
          <a:lstStyle>
            <a:lvl1pPr algn="l">
              <a:defRPr sz="4000">
                <a:solidFill>
                  <a:schemeClr val="bg1"/>
                </a:solidFill>
                <a:latin typeface="+mj-lt"/>
              </a:defRPr>
            </a:lvl1pPr>
          </a:lstStyle>
          <a:p>
            <a:r>
              <a:rPr lang="en-US"/>
              <a:t>Click to edit Master title style</a:t>
            </a:r>
          </a:p>
        </p:txBody>
      </p:sp>
      <p:sp>
        <p:nvSpPr>
          <p:cNvPr id="2" name="Footer Placeholder 1">
            <a:extLst>
              <a:ext uri="{FF2B5EF4-FFF2-40B4-BE49-F238E27FC236}">
                <a16:creationId xmlns:a16="http://schemas.microsoft.com/office/drawing/2014/main" id="{013F4045-90C4-9A22-EA62-5C5C22E57206}"/>
              </a:ext>
            </a:extLst>
          </p:cNvPr>
          <p:cNvSpPr>
            <a:spLocks noGrp="1"/>
          </p:cNvSpPr>
          <p:nvPr>
            <p:ph type="ftr" sz="quarter" idx="18"/>
          </p:nvPr>
        </p:nvSpPr>
        <p:spPr/>
        <p:txBody>
          <a:bodyPr/>
          <a:lstStyle/>
          <a:p>
            <a:endParaRPr lang="en-US"/>
          </a:p>
        </p:txBody>
      </p:sp>
      <p:sp>
        <p:nvSpPr>
          <p:cNvPr id="3" name="Slide Number Placeholder 2">
            <a:extLst>
              <a:ext uri="{FF2B5EF4-FFF2-40B4-BE49-F238E27FC236}">
                <a16:creationId xmlns:a16="http://schemas.microsoft.com/office/drawing/2014/main" id="{12F88833-3298-04F2-5148-9AF4B2DC7B34}"/>
              </a:ext>
            </a:extLst>
          </p:cNvPr>
          <p:cNvSpPr>
            <a:spLocks noGrp="1"/>
          </p:cNvSpPr>
          <p:nvPr>
            <p:ph type="sldNum" sz="quarter" idx="19"/>
          </p:nvPr>
        </p:nvSpPr>
        <p:spPr/>
        <p:txBody>
          <a:bodyPr/>
          <a:lstStyle/>
          <a:p>
            <a:fld id="{2475A876-C9A2-4F6F-9CFA-182D8E5D472A}" type="slidenum">
              <a:rPr lang="en-US" smtClean="0"/>
              <a:t>‹#›</a:t>
            </a:fld>
            <a:endParaRPr lang="en-US"/>
          </a:p>
        </p:txBody>
      </p:sp>
    </p:spTree>
    <p:extLst>
      <p:ext uri="{BB962C8B-B14F-4D97-AF65-F5344CB8AC3E}">
        <p14:creationId xmlns:p14="http://schemas.microsoft.com/office/powerpoint/2010/main" val="10072104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s Text">
    <p:spTree>
      <p:nvGrpSpPr>
        <p:cNvPr id="1" name=""/>
        <p:cNvGrpSpPr/>
        <p:nvPr/>
      </p:nvGrpSpPr>
      <p:grpSpPr>
        <a:xfrm>
          <a:off x="0" y="0"/>
          <a:ext cx="0" cy="0"/>
          <a:chOff x="0" y="0"/>
          <a:chExt cx="0" cy="0"/>
        </a:xfrm>
      </p:grpSpPr>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2360141"/>
            <a:ext cx="6096001" cy="4497859"/>
          </a:xfrm>
          <a:prstGeom prst="rect">
            <a:avLst/>
          </a:prstGeom>
          <a:solidFill>
            <a:schemeClr val="accent1"/>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a:p>
        </p:txBody>
      </p:sp>
      <p:sp>
        <p:nvSpPr>
          <p:cNvPr id="12" name="Title 1" title="Decorative">
            <a:extLst>
              <a:ext uri="{FF2B5EF4-FFF2-40B4-BE49-F238E27FC236}">
                <a16:creationId xmlns:a16="http://schemas.microsoft.com/office/drawing/2014/main" id="{FC8F08DC-8736-4BFE-8B72-8DD4184DEBE1}"/>
              </a:ext>
            </a:extLst>
          </p:cNvPr>
          <p:cNvSpPr txBox="1">
            <a:spLocks/>
          </p:cNvSpPr>
          <p:nvPr userDrawn="1"/>
        </p:nvSpPr>
        <p:spPr>
          <a:xfrm>
            <a:off x="6095999" y="2360141"/>
            <a:ext cx="6096001" cy="4497859"/>
          </a:xfrm>
          <a:prstGeom prst="rect">
            <a:avLst/>
          </a:prstGeom>
          <a:solidFill>
            <a:schemeClr val="accent1">
              <a:lumMod val="60000"/>
              <a:lumOff val="40000"/>
            </a:schemeClr>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877607" y="2962016"/>
            <a:ext cx="4340785" cy="382749"/>
          </a:xfrm>
        </p:spPr>
        <p:txBody>
          <a:bodyPr lIns="0" anchor="b">
            <a:normAutofit/>
          </a:bodyPr>
          <a:lstStyle>
            <a:lvl1pPr marL="0" indent="0">
              <a:buNone/>
              <a:defRPr sz="2800" b="1">
                <a:solidFill>
                  <a:schemeClr val="bg1"/>
                </a:solidFill>
                <a:latin typeface="+mj-lt"/>
                <a:cs typeface="Arial" panose="020B0604020202020204" pitchFamily="34" charset="0"/>
              </a:defRPr>
            </a:lvl1pPr>
          </a:lstStyle>
          <a:p>
            <a:pPr lvl="0"/>
            <a:r>
              <a:rPr lang="en-US"/>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72685" y="2962016"/>
            <a:ext cx="4342629" cy="382749"/>
          </a:xfrm>
        </p:spPr>
        <p:txBody>
          <a:bodyPr vert="horz" lIns="0" tIns="45720" rIns="91440" bIns="45720" rtlCol="0" anchor="b">
            <a:normAutofit/>
          </a:bodyPr>
          <a:lstStyle>
            <a:lvl1pPr marL="0" indent="0">
              <a:buNone/>
              <a:defRPr lang="en-US" sz="2800" b="1" dirty="0">
                <a:solidFill>
                  <a:schemeClr val="bg1"/>
                </a:solidFill>
                <a:latin typeface="+mj-lt"/>
              </a:defRPr>
            </a:lvl1pPr>
          </a:lstStyle>
          <a:p>
            <a:pPr marL="228600" lvl="0" indent="-228600"/>
            <a:r>
              <a:rPr lang="en-US"/>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77607" y="3366301"/>
            <a:ext cx="4340785" cy="2253961"/>
          </a:xfrm>
        </p:spPr>
        <p:txBody>
          <a:bodyPr lIns="0" tIns="72000">
            <a:normAutofit/>
          </a:bodyPr>
          <a:lstStyle>
            <a:lvl1pPr>
              <a:defRPr sz="2400">
                <a:solidFill>
                  <a:schemeClr val="bg1"/>
                </a:solidFill>
              </a:defRPr>
            </a:lvl1pPr>
            <a:lvl2pPr>
              <a:defRPr sz="3200">
                <a:solidFill>
                  <a:schemeClr val="bg1"/>
                </a:solidFill>
              </a:defRPr>
            </a:lvl2pPr>
            <a:lvl3pPr>
              <a:defRPr sz="2800">
                <a:solidFill>
                  <a:schemeClr val="bg1"/>
                </a:solidFill>
              </a:defRPr>
            </a:lvl3pPr>
            <a:lvl4pPr>
              <a:defRPr sz="2400">
                <a:solidFill>
                  <a:schemeClr val="bg1"/>
                </a:solidFill>
              </a:defRPr>
            </a:lvl4pPr>
            <a:lvl5pPr>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72685" y="3366301"/>
            <a:ext cx="4342629" cy="2253961"/>
          </a:xfrm>
        </p:spPr>
        <p:txBody>
          <a:bodyPr lIns="0" tIns="72000">
            <a:normAutofit/>
          </a:bodyPr>
          <a:lstStyle>
            <a:lvl1pPr>
              <a:defRPr sz="2400">
                <a:solidFill>
                  <a:schemeClr val="bg1"/>
                </a:solidFill>
              </a:defRPr>
            </a:lvl1pPr>
            <a:lvl2pPr>
              <a:defRPr sz="3200">
                <a:solidFill>
                  <a:schemeClr val="bg1"/>
                </a:solidFill>
              </a:defRPr>
            </a:lvl2pPr>
            <a:lvl3pPr>
              <a:defRPr sz="2800">
                <a:solidFill>
                  <a:schemeClr val="bg1"/>
                </a:solidFill>
              </a:defRPr>
            </a:lvl3pPr>
            <a:lvl4pPr>
              <a:defRPr sz="2400">
                <a:solidFill>
                  <a:schemeClr val="bg1"/>
                </a:solidFill>
              </a:defRPr>
            </a:lvl4pPr>
            <a:lvl5pPr>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2528215" y="358610"/>
            <a:ext cx="7135570" cy="822240"/>
          </a:xfrm>
        </p:spPr>
        <p:txBody>
          <a:bodyPr lIns="0" anchor="t">
            <a:normAutofit/>
          </a:bodyPr>
          <a:lstStyle>
            <a:lvl1pPr algn="ctr">
              <a:defRPr sz="4000">
                <a:solidFill>
                  <a:schemeClr val="tx1"/>
                </a:solidFill>
                <a:latin typeface="+mj-lt"/>
              </a:defRPr>
            </a:lvl1pPr>
          </a:lstStyle>
          <a:p>
            <a:r>
              <a:rPr lang="en-US"/>
              <a:t>Click to edit Master title style</a:t>
            </a:r>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1">
                <a:lumMod val="40000"/>
                <a:lumOff val="6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a:p>
        </p:txBody>
      </p:sp>
      <p:sp>
        <p:nvSpPr>
          <p:cNvPr id="2" name="Footer Placeholder 1">
            <a:extLst>
              <a:ext uri="{FF2B5EF4-FFF2-40B4-BE49-F238E27FC236}">
                <a16:creationId xmlns:a16="http://schemas.microsoft.com/office/drawing/2014/main" id="{1D0AB3A0-C479-1B80-9F0E-F6AC13B0C0A9}"/>
              </a:ext>
            </a:extLst>
          </p:cNvPr>
          <p:cNvSpPr>
            <a:spLocks noGrp="1"/>
          </p:cNvSpPr>
          <p:nvPr>
            <p:ph type="ftr" sz="quarter" idx="17"/>
          </p:nvPr>
        </p:nvSpPr>
        <p:spPr/>
        <p:txBody>
          <a:bodyPr/>
          <a:lstStyle/>
          <a:p>
            <a:endParaRPr lang="en-US"/>
          </a:p>
        </p:txBody>
      </p:sp>
      <p:sp>
        <p:nvSpPr>
          <p:cNvPr id="3" name="Slide Number Placeholder 2">
            <a:extLst>
              <a:ext uri="{FF2B5EF4-FFF2-40B4-BE49-F238E27FC236}">
                <a16:creationId xmlns:a16="http://schemas.microsoft.com/office/drawing/2014/main" id="{2ADFD834-E791-7AB2-0990-4C619406DB13}"/>
              </a:ext>
            </a:extLst>
          </p:cNvPr>
          <p:cNvSpPr>
            <a:spLocks noGrp="1"/>
          </p:cNvSpPr>
          <p:nvPr>
            <p:ph type="sldNum" sz="quarter" idx="18"/>
          </p:nvPr>
        </p:nvSpPr>
        <p:spPr/>
        <p:txBody>
          <a:bodyPr/>
          <a:lstStyle/>
          <a:p>
            <a:fld id="{2475A876-C9A2-4F6F-9CFA-182D8E5D472A}" type="slidenum">
              <a:rPr lang="en-US" smtClean="0"/>
              <a:t>‹#›</a:t>
            </a:fld>
            <a:endParaRPr lang="en-US"/>
          </a:p>
        </p:txBody>
      </p:sp>
    </p:spTree>
    <p:extLst>
      <p:ext uri="{BB962C8B-B14F-4D97-AF65-F5344CB8AC3E}">
        <p14:creationId xmlns:p14="http://schemas.microsoft.com/office/powerpoint/2010/main" val="1723485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s Text2">
    <p:spTree>
      <p:nvGrpSpPr>
        <p:cNvPr id="1" name=""/>
        <p:cNvGrpSpPr/>
        <p:nvPr/>
      </p:nvGrpSpPr>
      <p:grpSpPr>
        <a:xfrm>
          <a:off x="0" y="0"/>
          <a:ext cx="0" cy="0"/>
          <a:chOff x="0" y="0"/>
          <a:chExt cx="0" cy="0"/>
        </a:xfrm>
      </p:grpSpPr>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2360141"/>
            <a:ext cx="6096001" cy="4497859"/>
          </a:xfrm>
          <a:prstGeom prst="rect">
            <a:avLst/>
          </a:prstGeom>
          <a:solidFill>
            <a:schemeClr val="accent2"/>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a:p>
        </p:txBody>
      </p:sp>
      <p:sp>
        <p:nvSpPr>
          <p:cNvPr id="12" name="Title 1" title="Decorative">
            <a:extLst>
              <a:ext uri="{FF2B5EF4-FFF2-40B4-BE49-F238E27FC236}">
                <a16:creationId xmlns:a16="http://schemas.microsoft.com/office/drawing/2014/main" id="{FC8F08DC-8736-4BFE-8B72-8DD4184DEBE1}"/>
              </a:ext>
            </a:extLst>
          </p:cNvPr>
          <p:cNvSpPr txBox="1">
            <a:spLocks/>
          </p:cNvSpPr>
          <p:nvPr userDrawn="1"/>
        </p:nvSpPr>
        <p:spPr>
          <a:xfrm>
            <a:off x="6095999" y="2360141"/>
            <a:ext cx="6096001" cy="4497859"/>
          </a:xfrm>
          <a:prstGeom prst="rect">
            <a:avLst/>
          </a:prstGeom>
          <a:solidFill>
            <a:schemeClr val="accent2">
              <a:lumMod val="75000"/>
              <a:lumOff val="25000"/>
            </a:schemeClr>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877607" y="2962016"/>
            <a:ext cx="4340785" cy="382749"/>
          </a:xfrm>
        </p:spPr>
        <p:txBody>
          <a:bodyPr lIns="0" anchor="b">
            <a:normAutofit/>
          </a:bodyPr>
          <a:lstStyle>
            <a:lvl1pPr marL="0" indent="0">
              <a:buNone/>
              <a:defRPr sz="2800" b="1">
                <a:solidFill>
                  <a:schemeClr val="bg1"/>
                </a:solidFill>
                <a:latin typeface="+mj-lt"/>
                <a:cs typeface="Arial" panose="020B0604020202020204" pitchFamily="34" charset="0"/>
              </a:defRPr>
            </a:lvl1pPr>
          </a:lstStyle>
          <a:p>
            <a:pPr lvl="0"/>
            <a:r>
              <a:rPr lang="en-US"/>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72685" y="2962016"/>
            <a:ext cx="4342629" cy="382749"/>
          </a:xfrm>
        </p:spPr>
        <p:txBody>
          <a:bodyPr vert="horz" lIns="0" tIns="45720" rIns="91440" bIns="45720" rtlCol="0" anchor="b">
            <a:normAutofit/>
          </a:bodyPr>
          <a:lstStyle>
            <a:lvl1pPr marL="0" indent="0">
              <a:buNone/>
              <a:defRPr lang="en-US" sz="2800" b="1" dirty="0">
                <a:solidFill>
                  <a:schemeClr val="bg1"/>
                </a:solidFill>
                <a:latin typeface="+mj-lt"/>
              </a:defRPr>
            </a:lvl1pPr>
          </a:lstStyle>
          <a:p>
            <a:pPr marL="228600" lvl="0" indent="-228600"/>
            <a:r>
              <a:rPr lang="en-US"/>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77607" y="3366301"/>
            <a:ext cx="4340785" cy="2253961"/>
          </a:xfrm>
        </p:spPr>
        <p:txBody>
          <a:bodyPr lIns="0" tIns="72000">
            <a:normAutofit/>
          </a:bodyPr>
          <a:lstStyle>
            <a:lvl1pPr>
              <a:defRPr sz="2400">
                <a:solidFill>
                  <a:schemeClr val="bg1"/>
                </a:solidFill>
              </a:defRPr>
            </a:lvl1pPr>
            <a:lvl2pPr>
              <a:defRPr sz="3200">
                <a:solidFill>
                  <a:schemeClr val="bg1"/>
                </a:solidFill>
              </a:defRPr>
            </a:lvl2pPr>
            <a:lvl3pPr>
              <a:defRPr sz="2800">
                <a:solidFill>
                  <a:schemeClr val="bg1"/>
                </a:solidFill>
              </a:defRPr>
            </a:lvl3pPr>
            <a:lvl4pPr>
              <a:defRPr sz="2400">
                <a:solidFill>
                  <a:schemeClr val="bg1"/>
                </a:solidFill>
              </a:defRPr>
            </a:lvl4pPr>
            <a:lvl5pPr>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72685" y="3366301"/>
            <a:ext cx="4342629" cy="2253961"/>
          </a:xfrm>
        </p:spPr>
        <p:txBody>
          <a:bodyPr lIns="0" tIns="72000">
            <a:normAutofit/>
          </a:bodyPr>
          <a:lstStyle>
            <a:lvl1pPr>
              <a:defRPr sz="2400">
                <a:solidFill>
                  <a:schemeClr val="bg1"/>
                </a:solidFill>
              </a:defRPr>
            </a:lvl1pPr>
            <a:lvl2pPr>
              <a:defRPr sz="3200">
                <a:solidFill>
                  <a:schemeClr val="bg1"/>
                </a:solidFill>
              </a:defRPr>
            </a:lvl2pPr>
            <a:lvl3pPr>
              <a:defRPr sz="2800">
                <a:solidFill>
                  <a:schemeClr val="bg1"/>
                </a:solidFill>
              </a:defRPr>
            </a:lvl3pPr>
            <a:lvl4pPr>
              <a:defRPr sz="2400">
                <a:solidFill>
                  <a:schemeClr val="bg1"/>
                </a:solidFill>
              </a:defRPr>
            </a:lvl4pPr>
            <a:lvl5pPr>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2528215" y="358610"/>
            <a:ext cx="7135570" cy="822240"/>
          </a:xfrm>
        </p:spPr>
        <p:txBody>
          <a:bodyPr lIns="0" anchor="t">
            <a:normAutofit/>
          </a:bodyPr>
          <a:lstStyle>
            <a:lvl1pPr algn="ctr">
              <a:defRPr sz="4000">
                <a:solidFill>
                  <a:schemeClr val="tx1"/>
                </a:solidFill>
                <a:latin typeface="+mj-lt"/>
              </a:defRPr>
            </a:lvl1pPr>
          </a:lstStyle>
          <a:p>
            <a:r>
              <a:rPr lang="en-US"/>
              <a:t>Click to edit Master title style</a:t>
            </a:r>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2">
                <a:lumMod val="50000"/>
                <a:lumOff val="5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a:p>
        </p:txBody>
      </p:sp>
      <p:sp>
        <p:nvSpPr>
          <p:cNvPr id="2" name="Footer Placeholder 1">
            <a:extLst>
              <a:ext uri="{FF2B5EF4-FFF2-40B4-BE49-F238E27FC236}">
                <a16:creationId xmlns:a16="http://schemas.microsoft.com/office/drawing/2014/main" id="{1B6316B4-CFC9-8BD9-F085-A76E184A8086}"/>
              </a:ext>
            </a:extLst>
          </p:cNvPr>
          <p:cNvSpPr>
            <a:spLocks noGrp="1"/>
          </p:cNvSpPr>
          <p:nvPr>
            <p:ph type="ftr" sz="quarter" idx="17"/>
          </p:nvPr>
        </p:nvSpPr>
        <p:spPr/>
        <p:txBody>
          <a:bodyPr/>
          <a:lstStyle/>
          <a:p>
            <a:endParaRPr lang="en-US"/>
          </a:p>
        </p:txBody>
      </p:sp>
      <p:sp>
        <p:nvSpPr>
          <p:cNvPr id="3" name="Slide Number Placeholder 2">
            <a:extLst>
              <a:ext uri="{FF2B5EF4-FFF2-40B4-BE49-F238E27FC236}">
                <a16:creationId xmlns:a16="http://schemas.microsoft.com/office/drawing/2014/main" id="{81DE07CC-5D46-8F52-A27F-1D11F4636F21}"/>
              </a:ext>
            </a:extLst>
          </p:cNvPr>
          <p:cNvSpPr>
            <a:spLocks noGrp="1"/>
          </p:cNvSpPr>
          <p:nvPr>
            <p:ph type="sldNum" sz="quarter" idx="18"/>
          </p:nvPr>
        </p:nvSpPr>
        <p:spPr/>
        <p:txBody>
          <a:bodyPr/>
          <a:lstStyle/>
          <a:p>
            <a:fld id="{2475A876-C9A2-4F6F-9CFA-182D8E5D472A}" type="slidenum">
              <a:rPr lang="en-US" smtClean="0"/>
              <a:t>‹#›</a:t>
            </a:fld>
            <a:endParaRPr lang="en-US"/>
          </a:p>
        </p:txBody>
      </p:sp>
    </p:spTree>
    <p:extLst>
      <p:ext uri="{BB962C8B-B14F-4D97-AF65-F5344CB8AC3E}">
        <p14:creationId xmlns:p14="http://schemas.microsoft.com/office/powerpoint/2010/main" val="1849647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s tex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44948" y="1193765"/>
            <a:ext cx="4385841" cy="1325563"/>
          </a:xfrm>
        </p:spPr>
        <p:txBody>
          <a:bodyPr anchor="b">
            <a:normAutofit/>
          </a:bodyPr>
          <a:lstStyle>
            <a:lvl1pPr algn="l">
              <a:defRPr sz="4000">
                <a:solidFill>
                  <a:srgbClr val="603341"/>
                </a:solidFill>
                <a:latin typeface="+mj-lt"/>
              </a:defRPr>
            </a:lvl1pPr>
          </a:lstStyle>
          <a:p>
            <a:r>
              <a:rPr lang="en-US"/>
              <a:t>Click to edit Master title style</a:t>
            </a: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878814" y="2632337"/>
            <a:ext cx="4385841" cy="3357563"/>
          </a:xfrm>
        </p:spPr>
        <p:txBody>
          <a:bodyPr/>
          <a:lstStyle/>
          <a:p>
            <a:r>
              <a:rPr lang="en-US"/>
              <a:t>Click icon to add picture</a:t>
            </a:r>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6182016" y="1598619"/>
            <a:ext cx="4869806" cy="1896435"/>
          </a:xfrm>
        </p:spPr>
        <p:txBody>
          <a:bodyPr lIns="0">
            <a:noAutofit/>
          </a:bodyPr>
          <a:lstStyle>
            <a:lvl1pPr marL="0" indent="0">
              <a:lnSpc>
                <a:spcPct val="100000"/>
              </a:lnSpc>
              <a:buNone/>
              <a:defRPr sz="2000">
                <a:latin typeface="+mn-lt"/>
                <a:cs typeface="Arial" panose="020B0604020202020204" pitchFamily="34" charset="0"/>
              </a:defRPr>
            </a:lvl1pPr>
          </a:lstStyle>
          <a:p>
            <a:pPr lvl="0"/>
            <a:r>
              <a:rPr lang="en-US"/>
              <a:t>Click to edit Master text styles</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6182016" y="1194294"/>
            <a:ext cx="4869806" cy="382749"/>
          </a:xfrm>
        </p:spPr>
        <p:txBody>
          <a:bodyPr lIns="0" anchor="b">
            <a:noAutofit/>
          </a:bodyPr>
          <a:lstStyle>
            <a:lvl1pPr marL="0" indent="0">
              <a:buNone/>
              <a:defRPr sz="2400" b="1">
                <a:solidFill>
                  <a:srgbClr val="603341"/>
                </a:solidFill>
                <a:latin typeface="+mj-lt"/>
                <a:cs typeface="Arial" panose="020B0604020202020204" pitchFamily="34" charset="0"/>
              </a:defRPr>
            </a:lvl1pPr>
          </a:lstStyle>
          <a:p>
            <a:pPr lvl="0"/>
            <a:r>
              <a:rPr lang="en-US"/>
              <a:t>Click to add title here</a:t>
            </a:r>
          </a:p>
        </p:txBody>
      </p:sp>
      <p:sp>
        <p:nvSpPr>
          <p:cNvPr id="6" name="Text Placeholder 6">
            <a:extLst>
              <a:ext uri="{FF2B5EF4-FFF2-40B4-BE49-F238E27FC236}">
                <a16:creationId xmlns:a16="http://schemas.microsoft.com/office/drawing/2014/main" id="{B2C5FA2F-DD81-4A72-AB26-A4C663724F42}"/>
              </a:ext>
            </a:extLst>
          </p:cNvPr>
          <p:cNvSpPr>
            <a:spLocks noGrp="1"/>
          </p:cNvSpPr>
          <p:nvPr>
            <p:ph type="body" sz="quarter" idx="13"/>
          </p:nvPr>
        </p:nvSpPr>
        <p:spPr>
          <a:xfrm>
            <a:off x="6182018" y="4093464"/>
            <a:ext cx="4869806" cy="1896435"/>
          </a:xfrm>
        </p:spPr>
        <p:txBody>
          <a:bodyPr lIns="0">
            <a:noAutofit/>
          </a:bodyPr>
          <a:lstStyle>
            <a:lvl1pPr marL="0" indent="0">
              <a:lnSpc>
                <a:spcPct val="100000"/>
              </a:lnSpc>
              <a:buNone/>
              <a:defRPr sz="2000">
                <a:latin typeface="+mn-lt"/>
                <a:cs typeface="Arial" panose="020B0604020202020204" pitchFamily="34" charset="0"/>
              </a:defRPr>
            </a:lvl1pPr>
          </a:lstStyle>
          <a:p>
            <a:pPr lvl="0"/>
            <a:r>
              <a:rPr lang="en-US"/>
              <a:t>Click to edit Master text styles</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182017" y="3689139"/>
            <a:ext cx="4832794" cy="382749"/>
          </a:xfrm>
        </p:spPr>
        <p:txBody>
          <a:bodyPr lIns="0" anchor="b">
            <a:noAutofit/>
          </a:bodyPr>
          <a:lstStyle>
            <a:lvl1pPr marL="0" indent="0">
              <a:buNone/>
              <a:defRPr sz="2400" b="1">
                <a:solidFill>
                  <a:srgbClr val="603341"/>
                </a:solidFill>
                <a:latin typeface="+mj-lt"/>
                <a:cs typeface="Arial" panose="020B0604020202020204" pitchFamily="34" charset="0"/>
              </a:defRPr>
            </a:lvl1pPr>
          </a:lstStyle>
          <a:p>
            <a:pPr lvl="0"/>
            <a:r>
              <a:rPr lang="en-US"/>
              <a:t>Click to add title here</a:t>
            </a:r>
          </a:p>
        </p:txBody>
      </p:sp>
      <p:sp>
        <p:nvSpPr>
          <p:cNvPr id="10" name="Shape 62" title="Decorative">
            <a:extLst>
              <a:ext uri="{FF2B5EF4-FFF2-40B4-BE49-F238E27FC236}">
                <a16:creationId xmlns:a16="http://schemas.microsoft.com/office/drawing/2014/main" id="{2683CBB0-468F-4DD2-853B-FBFFA91B662E}"/>
              </a:ext>
            </a:extLst>
          </p:cNvPr>
          <p:cNvSpPr/>
          <p:nvPr userDrawn="1"/>
        </p:nvSpPr>
        <p:spPr>
          <a:xfrm flipV="1">
            <a:off x="830507" y="1194294"/>
            <a:ext cx="0" cy="4795606"/>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a:p>
        </p:txBody>
      </p:sp>
      <p:sp>
        <p:nvSpPr>
          <p:cNvPr id="3" name="Footer Placeholder 2">
            <a:extLst>
              <a:ext uri="{FF2B5EF4-FFF2-40B4-BE49-F238E27FC236}">
                <a16:creationId xmlns:a16="http://schemas.microsoft.com/office/drawing/2014/main" id="{02C29298-B2F9-BC8E-35D5-46BFCC6F5A48}"/>
              </a:ext>
            </a:extLst>
          </p:cNvPr>
          <p:cNvSpPr>
            <a:spLocks noGrp="1"/>
          </p:cNvSpPr>
          <p:nvPr>
            <p:ph type="ftr" sz="quarter" idx="15"/>
          </p:nvPr>
        </p:nvSpPr>
        <p:spPr/>
        <p:txBody>
          <a:bodyPr/>
          <a:lstStyle/>
          <a:p>
            <a:endParaRPr lang="en-US"/>
          </a:p>
        </p:txBody>
      </p:sp>
      <p:sp>
        <p:nvSpPr>
          <p:cNvPr id="4" name="Slide Number Placeholder 3">
            <a:extLst>
              <a:ext uri="{FF2B5EF4-FFF2-40B4-BE49-F238E27FC236}">
                <a16:creationId xmlns:a16="http://schemas.microsoft.com/office/drawing/2014/main" id="{98B052DC-582B-5F45-8798-4AA13550CA97}"/>
              </a:ext>
            </a:extLst>
          </p:cNvPr>
          <p:cNvSpPr>
            <a:spLocks noGrp="1"/>
          </p:cNvSpPr>
          <p:nvPr>
            <p:ph type="sldNum" sz="quarter" idx="16"/>
          </p:nvPr>
        </p:nvSpPr>
        <p:spPr/>
        <p:txBody>
          <a:bodyPr/>
          <a:lstStyle/>
          <a:p>
            <a:fld id="{2475A876-C9A2-4F6F-9CFA-182D8E5D472A}" type="slidenum">
              <a:rPr lang="en-US" smtClean="0"/>
              <a:t>‹#›</a:t>
            </a:fld>
            <a:endParaRPr lang="en-US"/>
          </a:p>
        </p:txBody>
      </p:sp>
    </p:spTree>
    <p:extLst>
      <p:ext uri="{BB962C8B-B14F-4D97-AF65-F5344CB8AC3E}">
        <p14:creationId xmlns:p14="http://schemas.microsoft.com/office/powerpoint/2010/main" val="3970810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7928658" y="836271"/>
            <a:ext cx="4263342" cy="5185458"/>
          </a:xfrm>
        </p:spPr>
        <p:txBody>
          <a:bodyPr/>
          <a:lstStyle/>
          <a:p>
            <a:r>
              <a:rPr lang="en-US"/>
              <a:t>Click icon to add picture</a:t>
            </a:r>
          </a:p>
        </p:txBody>
      </p:sp>
      <p:sp>
        <p:nvSpPr>
          <p:cNvPr id="7" name="Text Placeholder 6" title="Decorative">
            <a:extLst>
              <a:ext uri="{FF2B5EF4-FFF2-40B4-BE49-F238E27FC236}">
                <a16:creationId xmlns:a16="http://schemas.microsoft.com/office/drawing/2014/main" id="{233D39E2-2188-4621-B115-A912A057E8AC}"/>
              </a:ext>
            </a:extLst>
          </p:cNvPr>
          <p:cNvSpPr>
            <a:spLocks noGrp="1"/>
          </p:cNvSpPr>
          <p:nvPr>
            <p:ph type="body" sz="quarter" idx="11"/>
          </p:nvPr>
        </p:nvSpPr>
        <p:spPr>
          <a:xfrm>
            <a:off x="3657597" y="836271"/>
            <a:ext cx="4262400" cy="5185458"/>
          </a:xfrm>
          <a:solidFill>
            <a:schemeClr val="accent1"/>
          </a:solidFill>
        </p:spPr>
        <p:txBody>
          <a:bodyPr lIns="252000" tIns="144000" rIns="14400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625033" y="1659770"/>
            <a:ext cx="2558005" cy="1325563"/>
          </a:xfrm>
        </p:spPr>
        <p:txBody>
          <a:bodyPr anchor="t"/>
          <a:lstStyle>
            <a:lvl1pPr algn="l">
              <a:defRPr>
                <a:solidFill>
                  <a:srgbClr val="603341"/>
                </a:solidFill>
                <a:latin typeface="+mj-lt"/>
              </a:defRPr>
            </a:lvl1pPr>
          </a:lstStyle>
          <a:p>
            <a:r>
              <a:rPr lang="en-US"/>
              <a:t>Click to </a:t>
            </a:r>
            <a:br>
              <a:rPr lang="en-US"/>
            </a:br>
            <a:r>
              <a:rPr lang="en-US"/>
              <a:t>Add Title</a:t>
            </a:r>
          </a:p>
        </p:txBody>
      </p:sp>
      <p:sp>
        <p:nvSpPr>
          <p:cNvPr id="9" name="Shape 62" title="Decorative">
            <a:extLst>
              <a:ext uri="{FF2B5EF4-FFF2-40B4-BE49-F238E27FC236}">
                <a16:creationId xmlns:a16="http://schemas.microsoft.com/office/drawing/2014/main" id="{E1A23DB6-E067-4A30-8C4B-98B452428518}"/>
              </a:ext>
            </a:extLst>
          </p:cNvPr>
          <p:cNvSpPr/>
          <p:nvPr userDrawn="1"/>
        </p:nvSpPr>
        <p:spPr>
          <a:xfrm rot="16200000" flipV="1">
            <a:off x="1756506" y="1915220"/>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a:p>
        </p:txBody>
      </p:sp>
      <p:sp>
        <p:nvSpPr>
          <p:cNvPr id="3" name="Footer Placeholder 2">
            <a:extLst>
              <a:ext uri="{FF2B5EF4-FFF2-40B4-BE49-F238E27FC236}">
                <a16:creationId xmlns:a16="http://schemas.microsoft.com/office/drawing/2014/main" id="{F80D1BB3-D959-0800-EBE5-2EEBA36213CE}"/>
              </a:ext>
            </a:extLst>
          </p:cNvPr>
          <p:cNvSpPr>
            <a:spLocks noGrp="1"/>
          </p:cNvSpPr>
          <p:nvPr>
            <p:ph type="ftr" sz="quarter" idx="12"/>
          </p:nvPr>
        </p:nvSpPr>
        <p:spPr/>
        <p:txBody>
          <a:bodyPr/>
          <a:lstStyle/>
          <a:p>
            <a:endParaRPr lang="en-US"/>
          </a:p>
        </p:txBody>
      </p:sp>
      <p:sp>
        <p:nvSpPr>
          <p:cNvPr id="4" name="Slide Number Placeholder 3">
            <a:extLst>
              <a:ext uri="{FF2B5EF4-FFF2-40B4-BE49-F238E27FC236}">
                <a16:creationId xmlns:a16="http://schemas.microsoft.com/office/drawing/2014/main" id="{519B7C0B-FB89-163E-388C-DC4B26BC52B7}"/>
              </a:ext>
            </a:extLst>
          </p:cNvPr>
          <p:cNvSpPr>
            <a:spLocks noGrp="1"/>
          </p:cNvSpPr>
          <p:nvPr>
            <p:ph type="sldNum" sz="quarter" idx="13"/>
          </p:nvPr>
        </p:nvSpPr>
        <p:spPr/>
        <p:txBody>
          <a:bodyPr/>
          <a:lstStyle/>
          <a:p>
            <a:fld id="{2475A876-C9A2-4F6F-9CFA-182D8E5D472A}" type="slidenum">
              <a:rPr lang="en-US" smtClean="0"/>
              <a:t>‹#›</a:t>
            </a:fld>
            <a:endParaRPr lang="en-US"/>
          </a:p>
        </p:txBody>
      </p:sp>
    </p:spTree>
    <p:extLst>
      <p:ext uri="{BB962C8B-B14F-4D97-AF65-F5344CB8AC3E}">
        <p14:creationId xmlns:p14="http://schemas.microsoft.com/office/powerpoint/2010/main" val="32174074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7" name="Text Placeholder 6" title="Decorative">
            <a:extLst>
              <a:ext uri="{FF2B5EF4-FFF2-40B4-BE49-F238E27FC236}">
                <a16:creationId xmlns:a16="http://schemas.microsoft.com/office/drawing/2014/main" id="{233D39E2-2188-4621-B115-A912A057E8AC}"/>
              </a:ext>
            </a:extLst>
          </p:cNvPr>
          <p:cNvSpPr>
            <a:spLocks noGrp="1"/>
          </p:cNvSpPr>
          <p:nvPr>
            <p:ph type="body" sz="quarter" idx="11"/>
          </p:nvPr>
        </p:nvSpPr>
        <p:spPr>
          <a:xfrm>
            <a:off x="0" y="3206186"/>
            <a:ext cx="12192000" cy="3651813"/>
          </a:xfrm>
          <a:solidFill>
            <a:schemeClr val="accent2"/>
          </a:solidFill>
        </p:spPr>
        <p:txBody>
          <a:bodyPr lIns="5400000" tIns="216000" rIns="1800000">
            <a:noAutofit/>
          </a:bodyPr>
          <a:lstStyle>
            <a:lvl1pPr marL="0" indent="0">
              <a:lnSpc>
                <a:spcPct val="100000"/>
              </a:lnSpc>
              <a:buNone/>
              <a:defRPr sz="2400">
                <a:solidFill>
                  <a:schemeClr val="bg1"/>
                </a:solidFill>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5278053" y="1775520"/>
            <a:ext cx="6435524" cy="1325563"/>
          </a:xfrm>
        </p:spPr>
        <p:txBody>
          <a:bodyPr anchor="b"/>
          <a:lstStyle>
            <a:lvl1pPr algn="l">
              <a:defRPr>
                <a:solidFill>
                  <a:srgbClr val="603341"/>
                </a:solidFill>
                <a:latin typeface="+mj-lt"/>
              </a:defRPr>
            </a:lvl1pPr>
          </a:lstStyle>
          <a:p>
            <a:r>
              <a:rPr lang="en-US"/>
              <a:t>Click to Add Title</a:t>
            </a: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971836" y="1"/>
            <a:ext cx="3523423" cy="3206186"/>
          </a:xfrm>
          <a:solidFill>
            <a:schemeClr val="bg1">
              <a:lumMod val="95000"/>
            </a:schemeClr>
          </a:solidFill>
        </p:spPr>
        <p:txBody>
          <a:bodyPr/>
          <a:lstStyle/>
          <a:p>
            <a:r>
              <a:rPr lang="en-US"/>
              <a:t>Click icon to add picture</a:t>
            </a:r>
          </a:p>
        </p:txBody>
      </p:sp>
      <p:sp>
        <p:nvSpPr>
          <p:cNvPr id="6"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2"/>
          </p:nvPr>
        </p:nvSpPr>
        <p:spPr>
          <a:xfrm>
            <a:off x="971836" y="3358587"/>
            <a:ext cx="3523423" cy="3206186"/>
          </a:xfrm>
          <a:solidFill>
            <a:schemeClr val="bg1">
              <a:lumMod val="95000"/>
            </a:schemeClr>
          </a:solidFill>
        </p:spPr>
        <p:txBody>
          <a:bodyPr/>
          <a:lstStyle/>
          <a:p>
            <a:r>
              <a:rPr lang="en-US"/>
              <a:t>Click icon to add picture</a:t>
            </a:r>
          </a:p>
        </p:txBody>
      </p:sp>
      <p:sp>
        <p:nvSpPr>
          <p:cNvPr id="3" name="Footer Placeholder 2">
            <a:extLst>
              <a:ext uri="{FF2B5EF4-FFF2-40B4-BE49-F238E27FC236}">
                <a16:creationId xmlns:a16="http://schemas.microsoft.com/office/drawing/2014/main" id="{1FAEE4F3-E8C8-787A-66A5-366FF7C2AEBD}"/>
              </a:ext>
            </a:extLst>
          </p:cNvPr>
          <p:cNvSpPr>
            <a:spLocks noGrp="1"/>
          </p:cNvSpPr>
          <p:nvPr>
            <p:ph type="ftr" sz="quarter" idx="13"/>
          </p:nvPr>
        </p:nvSpPr>
        <p:spPr/>
        <p:txBody>
          <a:bodyPr/>
          <a:lstStyle/>
          <a:p>
            <a:endParaRPr lang="en-US"/>
          </a:p>
        </p:txBody>
      </p:sp>
      <p:sp>
        <p:nvSpPr>
          <p:cNvPr id="4" name="Slide Number Placeholder 3">
            <a:extLst>
              <a:ext uri="{FF2B5EF4-FFF2-40B4-BE49-F238E27FC236}">
                <a16:creationId xmlns:a16="http://schemas.microsoft.com/office/drawing/2014/main" id="{3CE2C446-474F-FCCE-38A2-B4AC3E483812}"/>
              </a:ext>
            </a:extLst>
          </p:cNvPr>
          <p:cNvSpPr>
            <a:spLocks noGrp="1"/>
          </p:cNvSpPr>
          <p:nvPr>
            <p:ph type="sldNum" sz="quarter" idx="14"/>
          </p:nvPr>
        </p:nvSpPr>
        <p:spPr/>
        <p:txBody>
          <a:bodyPr/>
          <a:lstStyle/>
          <a:p>
            <a:fld id="{2475A876-C9A2-4F6F-9CFA-182D8E5D472A}" type="slidenum">
              <a:rPr lang="en-US" smtClean="0"/>
              <a:t>‹#›</a:t>
            </a:fld>
            <a:endParaRPr lang="en-US"/>
          </a:p>
        </p:txBody>
      </p:sp>
    </p:spTree>
    <p:extLst>
      <p:ext uri="{BB962C8B-B14F-4D97-AF65-F5344CB8AC3E}">
        <p14:creationId xmlns:p14="http://schemas.microsoft.com/office/powerpoint/2010/main" val="9972271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838199" y="4586456"/>
            <a:ext cx="10349090" cy="1577281"/>
          </a:xfrm>
          <a:noFill/>
          <a:ln>
            <a:noFill/>
          </a:ln>
        </p:spPr>
        <p:txBody>
          <a:bodyPr lIns="0" tIns="216000" rIns="0">
            <a:noAutofit/>
          </a:bodyPr>
          <a:lstStyle>
            <a:lvl1pPr marL="0" indent="0" algn="ctr">
              <a:lnSpc>
                <a:spcPct val="100000"/>
              </a:lnSpc>
              <a:buNone/>
              <a:defRPr sz="1400">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838199" y="3717212"/>
            <a:ext cx="10349089" cy="854791"/>
          </a:xfrm>
        </p:spPr>
        <p:txBody>
          <a:bodyPr lIns="0" rIns="0" anchor="b"/>
          <a:lstStyle>
            <a:lvl1pPr algn="ctr">
              <a:defRPr>
                <a:latin typeface="+mj-lt"/>
              </a:defRPr>
            </a:lvl1pPr>
          </a:lstStyle>
          <a:p>
            <a:r>
              <a:rPr lang="en-US"/>
              <a:t>Click to Add Title</a:t>
            </a: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838200" y="836271"/>
            <a:ext cx="10349089" cy="2516529"/>
          </a:xfrm>
          <a:solidFill>
            <a:schemeClr val="bg1">
              <a:lumMod val="95000"/>
            </a:schemeClr>
          </a:solidFill>
        </p:spPr>
        <p:txBody>
          <a:bodyPr/>
          <a:lstStyle/>
          <a:p>
            <a:r>
              <a:rPr lang="en-US"/>
              <a:t>Click icon to add picture</a:t>
            </a:r>
          </a:p>
        </p:txBody>
      </p:sp>
      <p:sp>
        <p:nvSpPr>
          <p:cNvPr id="3" name="Footer Placeholder 2">
            <a:extLst>
              <a:ext uri="{FF2B5EF4-FFF2-40B4-BE49-F238E27FC236}">
                <a16:creationId xmlns:a16="http://schemas.microsoft.com/office/drawing/2014/main" id="{5DA71FDD-7EF1-2420-2549-1D28D9CCAAEF}"/>
              </a:ext>
            </a:extLst>
          </p:cNvPr>
          <p:cNvSpPr>
            <a:spLocks noGrp="1"/>
          </p:cNvSpPr>
          <p:nvPr>
            <p:ph type="ftr" sz="quarter" idx="12"/>
          </p:nvPr>
        </p:nvSpPr>
        <p:spPr/>
        <p:txBody>
          <a:bodyPr/>
          <a:lstStyle/>
          <a:p>
            <a:endParaRPr lang="en-US"/>
          </a:p>
        </p:txBody>
      </p:sp>
      <p:sp>
        <p:nvSpPr>
          <p:cNvPr id="4" name="Slide Number Placeholder 3">
            <a:extLst>
              <a:ext uri="{FF2B5EF4-FFF2-40B4-BE49-F238E27FC236}">
                <a16:creationId xmlns:a16="http://schemas.microsoft.com/office/drawing/2014/main" id="{D66BB81E-2C26-6668-AF15-EE4BE1633BE3}"/>
              </a:ext>
            </a:extLst>
          </p:cNvPr>
          <p:cNvSpPr>
            <a:spLocks noGrp="1"/>
          </p:cNvSpPr>
          <p:nvPr>
            <p:ph type="sldNum" sz="quarter" idx="13"/>
          </p:nvPr>
        </p:nvSpPr>
        <p:spPr/>
        <p:txBody>
          <a:bodyPr/>
          <a:lstStyle/>
          <a:p>
            <a:fld id="{2475A876-C9A2-4F6F-9CFA-182D8E5D472A}" type="slidenum">
              <a:rPr lang="en-US" smtClean="0"/>
              <a:t>‹#›</a:t>
            </a:fld>
            <a:endParaRPr lang="en-US"/>
          </a:p>
        </p:txBody>
      </p:sp>
    </p:spTree>
    <p:extLst>
      <p:ext uri="{BB962C8B-B14F-4D97-AF65-F5344CB8AC3E}">
        <p14:creationId xmlns:p14="http://schemas.microsoft.com/office/powerpoint/2010/main" val="5831282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3" name="Rectangle 2" title="Decorative">
            <a:extLst>
              <a:ext uri="{FF2B5EF4-FFF2-40B4-BE49-F238E27FC236}">
                <a16:creationId xmlns:a16="http://schemas.microsoft.com/office/drawing/2014/main" id="{9DF8596F-E730-47C4-86C3-F4A9B3F78268}"/>
              </a:ext>
            </a:extLst>
          </p:cNvPr>
          <p:cNvSpPr/>
          <p:nvPr userDrawn="1"/>
        </p:nvSpPr>
        <p:spPr>
          <a:xfrm>
            <a:off x="0" y="0"/>
            <a:ext cx="4745620" cy="3428990"/>
          </a:xfrm>
          <a:prstGeom prst="rect">
            <a:avLst/>
          </a:prstGeom>
          <a:solidFill>
            <a:schemeClr val="accent2"/>
          </a:solidFill>
        </p:spPr>
        <p:txBody>
          <a:bodyPr vert="horz" lIns="252000" tIns="144000" rIns="144000" bIns="45720" rtlCol="0">
            <a:noAutofit/>
          </a:bodyPr>
          <a:lstStyle/>
          <a:p>
            <a:pPr lvl="0" indent="0">
              <a:lnSpc>
                <a:spcPct val="100000"/>
              </a:lnSpc>
              <a:spcBef>
                <a:spcPts val="1000"/>
              </a:spcBef>
              <a:buFont typeface="Arial" panose="020B0604020202020204" pitchFamily="34" charset="0"/>
              <a:buNone/>
            </a:pPr>
            <a:endParaRPr lang="en-US" sz="1400" b="0" i="0">
              <a:solidFill>
                <a:schemeClr val="tx2"/>
              </a:solidFill>
              <a:latin typeface="Arial" panose="020B0604020202020204" pitchFamily="34" charset="0"/>
              <a:cs typeface="Arial" panose="020B0604020202020204" pitchFamily="34" charset="0"/>
            </a:endParaRP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4745620" y="3428990"/>
            <a:ext cx="7446380" cy="3429009"/>
          </a:xfrm>
        </p:spPr>
        <p:txBody>
          <a:bodyPr/>
          <a:lstStyle/>
          <a:p>
            <a:r>
              <a:rPr lang="en-US"/>
              <a:t>Click icon to add picture</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838200" y="1659770"/>
            <a:ext cx="3085618" cy="1325563"/>
          </a:xfrm>
        </p:spPr>
        <p:txBody>
          <a:bodyPr lIns="0" anchor="t"/>
          <a:lstStyle>
            <a:lvl1pPr algn="l">
              <a:defRPr>
                <a:solidFill>
                  <a:schemeClr val="bg1"/>
                </a:solidFill>
                <a:latin typeface="+mj-lt"/>
              </a:defRPr>
            </a:lvl1pPr>
          </a:lstStyle>
          <a:p>
            <a:r>
              <a:rPr lang="en-US"/>
              <a:t>Click to </a:t>
            </a:r>
            <a:br>
              <a:rPr lang="en-US"/>
            </a:br>
            <a:r>
              <a:rPr lang="en-US"/>
              <a:t>Add Title</a:t>
            </a:r>
          </a:p>
        </p:txBody>
      </p:sp>
      <p:sp>
        <p:nvSpPr>
          <p:cNvPr id="8" name="Text Placeholder 6">
            <a:extLst>
              <a:ext uri="{FF2B5EF4-FFF2-40B4-BE49-F238E27FC236}">
                <a16:creationId xmlns:a16="http://schemas.microsoft.com/office/drawing/2014/main" id="{2E0AB4DF-4264-4631-9A72-72B25F9BEED8}"/>
              </a:ext>
            </a:extLst>
          </p:cNvPr>
          <p:cNvSpPr>
            <a:spLocks noGrp="1"/>
          </p:cNvSpPr>
          <p:nvPr>
            <p:ph type="body" sz="quarter" idx="12" hasCustomPrompt="1"/>
          </p:nvPr>
        </p:nvSpPr>
        <p:spPr>
          <a:xfrm>
            <a:off x="5359078" y="1197273"/>
            <a:ext cx="6121722" cy="382749"/>
          </a:xfrm>
        </p:spPr>
        <p:txBody>
          <a:bodyPr lIns="0" tIns="0" anchor="t">
            <a:normAutofit/>
          </a:bodyPr>
          <a:lstStyle>
            <a:lvl1pPr marL="0" indent="0">
              <a:buNone/>
              <a:defRPr sz="2800" b="1">
                <a:solidFill>
                  <a:schemeClr val="tx1"/>
                </a:solidFill>
                <a:latin typeface="+mj-lt"/>
                <a:cs typeface="Arial" panose="020B0604020202020204" pitchFamily="34" charset="0"/>
              </a:defRPr>
            </a:lvl1pPr>
          </a:lstStyle>
          <a:p>
            <a:pPr lvl="0"/>
            <a:r>
              <a:rPr lang="en-US"/>
              <a:t>Click to add title here</a:t>
            </a:r>
          </a:p>
        </p:txBody>
      </p:sp>
      <p:sp>
        <p:nvSpPr>
          <p:cNvPr id="9" name="Text Placeholder 3">
            <a:extLst>
              <a:ext uri="{FF2B5EF4-FFF2-40B4-BE49-F238E27FC236}">
                <a16:creationId xmlns:a16="http://schemas.microsoft.com/office/drawing/2014/main" id="{0E3F0CD0-D764-45BB-9798-E9046593B3AC}"/>
              </a:ext>
            </a:extLst>
          </p:cNvPr>
          <p:cNvSpPr>
            <a:spLocks noGrp="1"/>
          </p:cNvSpPr>
          <p:nvPr>
            <p:ph type="body" sz="quarter" idx="15"/>
          </p:nvPr>
        </p:nvSpPr>
        <p:spPr>
          <a:xfrm>
            <a:off x="5359078" y="1588155"/>
            <a:ext cx="6121722" cy="1397178"/>
          </a:xfrm>
        </p:spPr>
        <p:txBody>
          <a:bodyPr lIns="0" tIns="0">
            <a:normAutofit/>
          </a:bodyPr>
          <a:lstStyle>
            <a:lvl1pPr marL="0" indent="0">
              <a:lnSpc>
                <a:spcPct val="100000"/>
              </a:lnSpc>
              <a:buNone/>
              <a:defRPr sz="2400" b="0">
                <a:solidFill>
                  <a:schemeClr val="tx1"/>
                </a:solidFill>
                <a:latin typeface="+mn-lt"/>
              </a:defRPr>
            </a:lvl1pPr>
            <a:lvl2pPr marL="457200" indent="0">
              <a:buNone/>
              <a:defRPr sz="1200"/>
            </a:lvl2pPr>
            <a:lvl3pPr marL="914400" indent="0">
              <a:buNone/>
              <a:defRPr sz="1100"/>
            </a:lvl3pPr>
            <a:lvl4pPr>
              <a:defRPr sz="1050"/>
            </a:lvl4pPr>
            <a:lvl5pPr>
              <a:defRPr sz="1050"/>
            </a:lvl5pPr>
          </a:lstStyle>
          <a:p>
            <a:pPr lvl="0"/>
            <a:r>
              <a:rPr lang="en-US"/>
              <a:t>Click to edit Master text styles</a:t>
            </a:r>
          </a:p>
        </p:txBody>
      </p:sp>
      <p:sp>
        <p:nvSpPr>
          <p:cNvPr id="10" name="Text Placeholder 3">
            <a:extLst>
              <a:ext uri="{FF2B5EF4-FFF2-40B4-BE49-F238E27FC236}">
                <a16:creationId xmlns:a16="http://schemas.microsoft.com/office/drawing/2014/main" id="{0E3F0CD0-D764-45BB-9798-E9046593B3AC}"/>
              </a:ext>
            </a:extLst>
          </p:cNvPr>
          <p:cNvSpPr>
            <a:spLocks noGrp="1"/>
          </p:cNvSpPr>
          <p:nvPr>
            <p:ph type="body" sz="quarter" idx="16"/>
          </p:nvPr>
        </p:nvSpPr>
        <p:spPr>
          <a:xfrm>
            <a:off x="838200" y="3737092"/>
            <a:ext cx="3085618" cy="2663707"/>
          </a:xfrm>
        </p:spPr>
        <p:txBody>
          <a:bodyPr lIns="0" tIns="0">
            <a:normAutofit/>
          </a:bodyPr>
          <a:lstStyle>
            <a:lvl1pPr marL="0" indent="0">
              <a:lnSpc>
                <a:spcPct val="100000"/>
              </a:lnSpc>
              <a:buNone/>
              <a:defRPr sz="2800">
                <a:solidFill>
                  <a:schemeClr val="tx1"/>
                </a:solidFill>
              </a:defRPr>
            </a:lvl1pPr>
            <a:lvl2pPr marL="457200" indent="0">
              <a:buNone/>
              <a:defRPr sz="1200"/>
            </a:lvl2pPr>
            <a:lvl3pPr marL="914400" indent="0">
              <a:buNone/>
              <a:defRPr sz="1100"/>
            </a:lvl3pPr>
            <a:lvl4pPr>
              <a:defRPr sz="1050"/>
            </a:lvl4pPr>
            <a:lvl5pPr>
              <a:defRPr sz="1050"/>
            </a:lvl5pPr>
          </a:lstStyle>
          <a:p>
            <a:pPr lvl="0"/>
            <a:r>
              <a:rPr lang="en-US"/>
              <a:t>Click to edit Master text styles</a:t>
            </a:r>
          </a:p>
        </p:txBody>
      </p:sp>
      <p:sp>
        <p:nvSpPr>
          <p:cNvPr id="4" name="Footer Placeholder 3">
            <a:extLst>
              <a:ext uri="{FF2B5EF4-FFF2-40B4-BE49-F238E27FC236}">
                <a16:creationId xmlns:a16="http://schemas.microsoft.com/office/drawing/2014/main" id="{801EB5AD-705F-2924-53AB-3E33BC99107B}"/>
              </a:ext>
            </a:extLst>
          </p:cNvPr>
          <p:cNvSpPr>
            <a:spLocks noGrp="1"/>
          </p:cNvSpPr>
          <p:nvPr>
            <p:ph type="ftr" sz="quarter" idx="17"/>
          </p:nvPr>
        </p:nvSpPr>
        <p:spPr/>
        <p:txBody>
          <a:bodyPr/>
          <a:lstStyle/>
          <a:p>
            <a:endParaRPr lang="en-US"/>
          </a:p>
        </p:txBody>
      </p:sp>
      <p:sp>
        <p:nvSpPr>
          <p:cNvPr id="6" name="Slide Number Placeholder 5">
            <a:extLst>
              <a:ext uri="{FF2B5EF4-FFF2-40B4-BE49-F238E27FC236}">
                <a16:creationId xmlns:a16="http://schemas.microsoft.com/office/drawing/2014/main" id="{6364044A-9388-E39E-12F2-BE79B5A7F3DE}"/>
              </a:ext>
            </a:extLst>
          </p:cNvPr>
          <p:cNvSpPr>
            <a:spLocks noGrp="1"/>
          </p:cNvSpPr>
          <p:nvPr>
            <p:ph type="sldNum" sz="quarter" idx="18"/>
          </p:nvPr>
        </p:nvSpPr>
        <p:spPr/>
        <p:txBody>
          <a:bodyPr/>
          <a:lstStyle/>
          <a:p>
            <a:fld id="{2475A876-C9A2-4F6F-9CFA-182D8E5D472A}" type="slidenum">
              <a:rPr lang="en-US" smtClean="0"/>
              <a:t>‹#›</a:t>
            </a:fld>
            <a:endParaRPr lang="en-US"/>
          </a:p>
        </p:txBody>
      </p:sp>
    </p:spTree>
    <p:extLst>
      <p:ext uri="{BB962C8B-B14F-4D97-AF65-F5344CB8AC3E}">
        <p14:creationId xmlns:p14="http://schemas.microsoft.com/office/powerpoint/2010/main" val="33363622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g_photo">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9B9B3BD2-24FF-4E30-B0DA-4DCD6E57D9FC}"/>
              </a:ext>
            </a:extLst>
          </p:cNvPr>
          <p:cNvSpPr>
            <a:spLocks noGrp="1"/>
          </p:cNvSpPr>
          <p:nvPr>
            <p:ph type="pic" sz="quarter" idx="10"/>
          </p:nvPr>
        </p:nvSpPr>
        <p:spPr>
          <a:xfrm>
            <a:off x="0" y="0"/>
            <a:ext cx="12192000" cy="6858000"/>
          </a:xfrm>
        </p:spPr>
        <p:txBody>
          <a:bodyPr/>
          <a:lstStyle/>
          <a:p>
            <a:r>
              <a:rPr lang="en-US"/>
              <a:t>Click icon to add picture</a:t>
            </a:r>
          </a:p>
        </p:txBody>
      </p:sp>
      <p:sp>
        <p:nvSpPr>
          <p:cNvPr id="2" name="Title 1">
            <a:extLst>
              <a:ext uri="{FF2B5EF4-FFF2-40B4-BE49-F238E27FC236}">
                <a16:creationId xmlns:a16="http://schemas.microsoft.com/office/drawing/2014/main" id="{C7F92C0C-7E68-45AE-8824-6858C6874760}"/>
              </a:ext>
            </a:extLst>
          </p:cNvPr>
          <p:cNvSpPr>
            <a:spLocks noGrp="1"/>
          </p:cNvSpPr>
          <p:nvPr>
            <p:ph type="title" hasCustomPrompt="1"/>
          </p:nvPr>
        </p:nvSpPr>
        <p:spPr>
          <a:xfrm>
            <a:off x="2282502" y="4973519"/>
            <a:ext cx="7299618" cy="1440000"/>
          </a:xfrm>
          <a:solidFill>
            <a:schemeClr val="accent1"/>
          </a:solidFill>
        </p:spPr>
        <p:txBody>
          <a:bodyPr lIns="216000">
            <a:normAutofit/>
          </a:bodyPr>
          <a:lstStyle>
            <a:lvl1pPr algn="ctr">
              <a:defRPr sz="4000">
                <a:solidFill>
                  <a:schemeClr val="bg1"/>
                </a:solidFill>
                <a:latin typeface="+mj-lt"/>
              </a:defRPr>
            </a:lvl1pPr>
          </a:lstStyle>
          <a:p>
            <a:r>
              <a:rPr lang="en-US"/>
              <a:t>Click to edit </a:t>
            </a:r>
            <a:br>
              <a:rPr lang="en-US"/>
            </a:br>
            <a:r>
              <a:rPr lang="en-US"/>
              <a:t>Master title style</a:t>
            </a:r>
          </a:p>
        </p:txBody>
      </p:sp>
      <p:sp>
        <p:nvSpPr>
          <p:cNvPr id="3" name="Footer Placeholder 2">
            <a:extLst>
              <a:ext uri="{FF2B5EF4-FFF2-40B4-BE49-F238E27FC236}">
                <a16:creationId xmlns:a16="http://schemas.microsoft.com/office/drawing/2014/main" id="{F35A9161-31F5-29C0-9E32-BA7299A3702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3BF486C-3846-CE6F-53A7-DBE780A155D5}"/>
              </a:ext>
            </a:extLst>
          </p:cNvPr>
          <p:cNvSpPr>
            <a:spLocks noGrp="1"/>
          </p:cNvSpPr>
          <p:nvPr>
            <p:ph type="sldNum" sz="quarter" idx="12"/>
          </p:nvPr>
        </p:nvSpPr>
        <p:spPr/>
        <p:txBody>
          <a:bodyPr/>
          <a:lstStyle/>
          <a:p>
            <a:fld id="{2475A876-C9A2-4F6F-9CFA-182D8E5D472A}" type="slidenum">
              <a:rPr lang="en-US" smtClean="0"/>
              <a:t>‹#›</a:t>
            </a:fld>
            <a:endParaRPr lang="en-US"/>
          </a:p>
        </p:txBody>
      </p:sp>
    </p:spTree>
    <p:extLst>
      <p:ext uri="{BB962C8B-B14F-4D97-AF65-F5344CB8AC3E}">
        <p14:creationId xmlns:p14="http://schemas.microsoft.com/office/powerpoint/2010/main" val="953602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0" y="4288"/>
            <a:ext cx="12192000" cy="4618512"/>
          </a:xfrm>
          <a:solidFill>
            <a:schemeClr val="bg1">
              <a:lumMod val="95000"/>
            </a:schemeClr>
          </a:solidFill>
        </p:spPr>
        <p:txBody>
          <a:bodyPr/>
          <a:lstStyle/>
          <a:p>
            <a:r>
              <a:rPr lang="en-US"/>
              <a:t>Click icon to add picture</a:t>
            </a:r>
          </a:p>
        </p:txBody>
      </p:sp>
      <p:sp>
        <p:nvSpPr>
          <p:cNvPr id="2" name="Rectangle 1">
            <a:extLst>
              <a:ext uri="{FF2B5EF4-FFF2-40B4-BE49-F238E27FC236}">
                <a16:creationId xmlns:a16="http://schemas.microsoft.com/office/drawing/2014/main" id="{BB940F57-02B1-4B56-8BA7-24557BFCBB01}"/>
              </a:ext>
            </a:extLst>
          </p:cNvPr>
          <p:cNvSpPr/>
          <p:nvPr userDrawn="1"/>
        </p:nvSpPr>
        <p:spPr>
          <a:xfrm>
            <a:off x="0" y="4622800"/>
            <a:ext cx="12192000" cy="2230912"/>
          </a:xfrm>
          <a:prstGeom prst="rect">
            <a:avLst/>
          </a:prstGeom>
          <a:solidFill>
            <a:srgbClr val="49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5037721"/>
            <a:ext cx="9575801" cy="891250"/>
          </a:xfrm>
        </p:spPr>
        <p:txBody>
          <a:bodyPr anchor="t">
            <a:noAutofit/>
          </a:bodyPr>
          <a:lstStyle>
            <a:lvl1pPr>
              <a:defRPr sz="5000" b="1">
                <a:solidFill>
                  <a:schemeClr val="bg1"/>
                </a:solidFill>
                <a:latin typeface="+mj-lt"/>
              </a:defRPr>
            </a:lvl1pPr>
          </a:lstStyle>
          <a:p>
            <a:r>
              <a:rPr lang="en-US"/>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6125744"/>
            <a:ext cx="9575800" cy="338549"/>
          </a:xfrm>
        </p:spPr>
        <p:txBody>
          <a:bodyPr>
            <a:noAutofit/>
          </a:bodyPr>
          <a:lstStyle>
            <a:lvl1pPr marL="0" indent="0">
              <a:buNone/>
              <a:defRPr sz="2800" spc="300">
                <a:solidFill>
                  <a:schemeClr val="bg1"/>
                </a:solidFill>
                <a:latin typeface="Calibri" panose="020F0502020204030204" pitchFamily="34" charset="0"/>
                <a:cs typeface="Calibri" panose="020F0502020204030204" pitchFamily="34" charset="0"/>
              </a:defRPr>
            </a:lvl1pPr>
          </a:lstStyle>
          <a:p>
            <a:pPr lvl="0"/>
            <a:r>
              <a:rPr lang="en-US"/>
              <a:t>Subtitle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5980314" y="807433"/>
            <a:ext cx="0" cy="10284228"/>
          </a:xfrm>
          <a:prstGeom prst="line">
            <a:avLst/>
          </a:prstGeom>
          <a:ln w="76200">
            <a:solidFill>
              <a:srgbClr val="B5D13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a:p>
        </p:txBody>
      </p:sp>
      <p:sp>
        <p:nvSpPr>
          <p:cNvPr id="3" name="Footer Placeholder 2">
            <a:extLst>
              <a:ext uri="{FF2B5EF4-FFF2-40B4-BE49-F238E27FC236}">
                <a16:creationId xmlns:a16="http://schemas.microsoft.com/office/drawing/2014/main" id="{58F65242-96F6-95D4-4956-5DBD08E93AB8}"/>
              </a:ext>
            </a:extLst>
          </p:cNvPr>
          <p:cNvSpPr>
            <a:spLocks noGrp="1"/>
          </p:cNvSpPr>
          <p:nvPr>
            <p:ph type="ftr" sz="quarter" idx="15"/>
          </p:nvPr>
        </p:nvSpPr>
        <p:spPr/>
        <p:txBody>
          <a:bodyPr/>
          <a:lstStyle/>
          <a:p>
            <a:endParaRPr lang="en-US"/>
          </a:p>
        </p:txBody>
      </p:sp>
      <p:sp>
        <p:nvSpPr>
          <p:cNvPr id="4" name="Slide Number Placeholder 3">
            <a:extLst>
              <a:ext uri="{FF2B5EF4-FFF2-40B4-BE49-F238E27FC236}">
                <a16:creationId xmlns:a16="http://schemas.microsoft.com/office/drawing/2014/main" id="{54E5F4BD-2E6E-715C-CA60-CEE92988C9D9}"/>
              </a:ext>
            </a:extLst>
          </p:cNvPr>
          <p:cNvSpPr>
            <a:spLocks noGrp="1"/>
          </p:cNvSpPr>
          <p:nvPr>
            <p:ph type="sldNum" sz="quarter" idx="16"/>
          </p:nvPr>
        </p:nvSpPr>
        <p:spPr/>
        <p:txBody>
          <a:bodyPr/>
          <a:lstStyle/>
          <a:p>
            <a:fld id="{2475A876-C9A2-4F6F-9CFA-182D8E5D472A}" type="slidenum">
              <a:rPr lang="en-US" smtClean="0"/>
              <a:t>‹#›</a:t>
            </a:fld>
            <a:endParaRPr lang="en-US"/>
          </a:p>
        </p:txBody>
      </p:sp>
    </p:spTree>
    <p:extLst>
      <p:ext uri="{BB962C8B-B14F-4D97-AF65-F5344CB8AC3E}">
        <p14:creationId xmlns:p14="http://schemas.microsoft.com/office/powerpoint/2010/main" val="13994676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ig_photo2">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9B9B3BD2-24FF-4E30-B0DA-4DCD6E57D9FC}"/>
              </a:ext>
            </a:extLst>
          </p:cNvPr>
          <p:cNvSpPr>
            <a:spLocks noGrp="1"/>
          </p:cNvSpPr>
          <p:nvPr>
            <p:ph type="pic" sz="quarter" idx="10"/>
          </p:nvPr>
        </p:nvSpPr>
        <p:spPr>
          <a:xfrm>
            <a:off x="0" y="0"/>
            <a:ext cx="12192000" cy="6858000"/>
          </a:xfrm>
        </p:spPr>
        <p:txBody>
          <a:bodyPr/>
          <a:lstStyle/>
          <a:p>
            <a:r>
              <a:rPr lang="en-US"/>
              <a:t>Click icon to add picture</a:t>
            </a:r>
          </a:p>
        </p:txBody>
      </p:sp>
      <p:sp>
        <p:nvSpPr>
          <p:cNvPr id="2" name="Footer Placeholder 1">
            <a:extLst>
              <a:ext uri="{FF2B5EF4-FFF2-40B4-BE49-F238E27FC236}">
                <a16:creationId xmlns:a16="http://schemas.microsoft.com/office/drawing/2014/main" id="{55B8D153-A390-D058-382E-E0C3F3F52BBA}"/>
              </a:ext>
            </a:extLst>
          </p:cNvPr>
          <p:cNvSpPr>
            <a:spLocks noGrp="1"/>
          </p:cNvSpPr>
          <p:nvPr>
            <p:ph type="ftr" sz="quarter" idx="11"/>
          </p:nvPr>
        </p:nvSpPr>
        <p:spPr/>
        <p:txBody>
          <a:bodyPr/>
          <a:lstStyle/>
          <a:p>
            <a:endParaRPr lang="en-US"/>
          </a:p>
        </p:txBody>
      </p:sp>
      <p:sp>
        <p:nvSpPr>
          <p:cNvPr id="3" name="Slide Number Placeholder 2">
            <a:extLst>
              <a:ext uri="{FF2B5EF4-FFF2-40B4-BE49-F238E27FC236}">
                <a16:creationId xmlns:a16="http://schemas.microsoft.com/office/drawing/2014/main" id="{4BAC22D2-5FD6-AB21-A875-C085459D5212}"/>
              </a:ext>
            </a:extLst>
          </p:cNvPr>
          <p:cNvSpPr>
            <a:spLocks noGrp="1"/>
          </p:cNvSpPr>
          <p:nvPr>
            <p:ph type="sldNum" sz="quarter" idx="12"/>
          </p:nvPr>
        </p:nvSpPr>
        <p:spPr/>
        <p:txBody>
          <a:bodyPr/>
          <a:lstStyle/>
          <a:p>
            <a:fld id="{2475A876-C9A2-4F6F-9CFA-182D8E5D472A}" type="slidenum">
              <a:rPr lang="en-US" smtClean="0"/>
              <a:t>‹#›</a:t>
            </a:fld>
            <a:endParaRPr lang="en-US"/>
          </a:p>
        </p:txBody>
      </p:sp>
    </p:spTree>
    <p:extLst>
      <p:ext uri="{BB962C8B-B14F-4D97-AF65-F5344CB8AC3E}">
        <p14:creationId xmlns:p14="http://schemas.microsoft.com/office/powerpoint/2010/main" val="26320271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ig_photo3">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8000"/>
          </a:xfrm>
        </p:spPr>
        <p:txBody>
          <a:bodyPr/>
          <a:lstStyle/>
          <a:p>
            <a:r>
              <a:rPr lang="en-US"/>
              <a:t>Click icon to add picture</a:t>
            </a:r>
          </a:p>
        </p:txBody>
      </p:sp>
      <p:sp>
        <p:nvSpPr>
          <p:cNvPr id="5" name="Text Placeholder 12">
            <a:extLst>
              <a:ext uri="{FF2B5EF4-FFF2-40B4-BE49-F238E27FC236}">
                <a16:creationId xmlns:a16="http://schemas.microsoft.com/office/drawing/2014/main" id="{89A80859-BDA6-44AA-A750-4E06108B9B2B}"/>
              </a:ext>
            </a:extLst>
          </p:cNvPr>
          <p:cNvSpPr>
            <a:spLocks noGrp="1"/>
          </p:cNvSpPr>
          <p:nvPr>
            <p:ph type="body" sz="quarter" idx="14"/>
          </p:nvPr>
        </p:nvSpPr>
        <p:spPr>
          <a:xfrm>
            <a:off x="4887474" y="3665204"/>
            <a:ext cx="7304526" cy="2196780"/>
          </a:xfrm>
          <a:solidFill>
            <a:schemeClr val="accent1"/>
          </a:solidFill>
        </p:spPr>
        <p:txBody>
          <a:bodyPr lIns="274320" tIns="182880" rIns="182880" bIns="182880" anchor="ctr">
            <a:normAutofit/>
          </a:bodyPr>
          <a:lstStyle>
            <a:lvl1pPr marL="0" indent="0" algn="l" defTabSz="914400" rtl="0" eaLnBrk="1" latinLnBrk="0" hangingPunct="1">
              <a:lnSpc>
                <a:spcPct val="90000"/>
              </a:lnSpc>
              <a:spcBef>
                <a:spcPct val="0"/>
              </a:spcBef>
              <a:buNone/>
              <a:defRPr lang="en-US" sz="4000" b="1" i="0" kern="1200" spc="-150" dirty="0">
                <a:solidFill>
                  <a:schemeClr val="bg1"/>
                </a:solidFill>
                <a:latin typeface="+mj-lt"/>
                <a:ea typeface="+mj-ea"/>
                <a:cs typeface="Gill Sans" panose="020B0502020104020203" pitchFamily="34" charset="-79"/>
              </a:defRPr>
            </a:lvl1pPr>
          </a:lstStyle>
          <a:p>
            <a:pPr lvl="0"/>
            <a:r>
              <a:rPr lang="en-US"/>
              <a:t>Click to edit Master text styles</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4887473" y="3665204"/>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a:p>
        </p:txBody>
      </p:sp>
      <p:sp>
        <p:nvSpPr>
          <p:cNvPr id="2" name="Footer Placeholder 1">
            <a:extLst>
              <a:ext uri="{FF2B5EF4-FFF2-40B4-BE49-F238E27FC236}">
                <a16:creationId xmlns:a16="http://schemas.microsoft.com/office/drawing/2014/main" id="{64344F08-1830-1583-F279-3AF02BABAD77}"/>
              </a:ext>
            </a:extLst>
          </p:cNvPr>
          <p:cNvSpPr>
            <a:spLocks noGrp="1"/>
          </p:cNvSpPr>
          <p:nvPr>
            <p:ph type="ftr" sz="quarter" idx="15"/>
          </p:nvPr>
        </p:nvSpPr>
        <p:spPr/>
        <p:txBody>
          <a:bodyPr/>
          <a:lstStyle/>
          <a:p>
            <a:endParaRPr lang="en-US"/>
          </a:p>
        </p:txBody>
      </p:sp>
      <p:sp>
        <p:nvSpPr>
          <p:cNvPr id="3" name="Slide Number Placeholder 2">
            <a:extLst>
              <a:ext uri="{FF2B5EF4-FFF2-40B4-BE49-F238E27FC236}">
                <a16:creationId xmlns:a16="http://schemas.microsoft.com/office/drawing/2014/main" id="{FD213FFA-BA6A-5E0F-1364-84939A78A886}"/>
              </a:ext>
            </a:extLst>
          </p:cNvPr>
          <p:cNvSpPr>
            <a:spLocks noGrp="1"/>
          </p:cNvSpPr>
          <p:nvPr>
            <p:ph type="sldNum" sz="quarter" idx="16"/>
          </p:nvPr>
        </p:nvSpPr>
        <p:spPr/>
        <p:txBody>
          <a:bodyPr/>
          <a:lstStyle/>
          <a:p>
            <a:fld id="{2475A876-C9A2-4F6F-9CFA-182D8E5D472A}" type="slidenum">
              <a:rPr lang="en-US" smtClean="0"/>
              <a:t>‹#›</a:t>
            </a:fld>
            <a:endParaRPr lang="en-US"/>
          </a:p>
        </p:txBody>
      </p:sp>
    </p:spTree>
    <p:extLst>
      <p:ext uri="{BB962C8B-B14F-4D97-AF65-F5344CB8AC3E}">
        <p14:creationId xmlns:p14="http://schemas.microsoft.com/office/powerpoint/2010/main" val="42597402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ig_photo4">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8000"/>
          </a:xfrm>
        </p:spPr>
        <p:txBody>
          <a:bodyPr/>
          <a:lstStyle/>
          <a:p>
            <a:r>
              <a:rPr lang="en-US"/>
              <a:t>Click icon to add picture</a:t>
            </a:r>
          </a:p>
        </p:txBody>
      </p:sp>
      <p:sp>
        <p:nvSpPr>
          <p:cNvPr id="3" name="Text Placeholder 12">
            <a:extLst>
              <a:ext uri="{FF2B5EF4-FFF2-40B4-BE49-F238E27FC236}">
                <a16:creationId xmlns:a16="http://schemas.microsoft.com/office/drawing/2014/main" id="{89A80859-BDA6-44AA-A750-4E06108B9B2B}"/>
              </a:ext>
            </a:extLst>
          </p:cNvPr>
          <p:cNvSpPr>
            <a:spLocks noGrp="1"/>
          </p:cNvSpPr>
          <p:nvPr>
            <p:ph type="body" sz="quarter" idx="14"/>
          </p:nvPr>
        </p:nvSpPr>
        <p:spPr>
          <a:xfrm>
            <a:off x="4887474" y="3665204"/>
            <a:ext cx="7304526" cy="2196780"/>
          </a:xfrm>
          <a:solidFill>
            <a:schemeClr val="accent2"/>
          </a:solidFill>
        </p:spPr>
        <p:txBody>
          <a:bodyPr lIns="274320" tIns="182880" rIns="182880" bIns="182880" anchor="ctr">
            <a:normAutofit/>
          </a:bodyPr>
          <a:lstStyle>
            <a:lvl1pPr marL="0" indent="0" algn="l" defTabSz="914400" rtl="0" eaLnBrk="1" latinLnBrk="0" hangingPunct="1">
              <a:lnSpc>
                <a:spcPct val="90000"/>
              </a:lnSpc>
              <a:spcBef>
                <a:spcPct val="0"/>
              </a:spcBef>
              <a:buNone/>
              <a:defRPr lang="en-US" sz="4000" b="1" i="0" kern="1200" spc="-150" dirty="0">
                <a:solidFill>
                  <a:schemeClr val="bg1"/>
                </a:solidFill>
                <a:latin typeface="+mj-lt"/>
                <a:ea typeface="+mj-ea"/>
                <a:cs typeface="Gill Sans" panose="020B0502020104020203" pitchFamily="34" charset="-79"/>
              </a:defRPr>
            </a:lvl1pPr>
          </a:lstStyle>
          <a:p>
            <a:pPr lvl="0"/>
            <a:r>
              <a:rPr lang="en-US"/>
              <a:t>Click to edit Master text styles</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flipV="1">
            <a:off x="4887473" y="3665204"/>
            <a:ext cx="1"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a:p>
        </p:txBody>
      </p:sp>
      <p:sp>
        <p:nvSpPr>
          <p:cNvPr id="2" name="Footer Placeholder 1">
            <a:extLst>
              <a:ext uri="{FF2B5EF4-FFF2-40B4-BE49-F238E27FC236}">
                <a16:creationId xmlns:a16="http://schemas.microsoft.com/office/drawing/2014/main" id="{EF590E8A-9158-31DF-CC51-0E586298C93B}"/>
              </a:ext>
            </a:extLst>
          </p:cNvPr>
          <p:cNvSpPr>
            <a:spLocks noGrp="1"/>
          </p:cNvSpPr>
          <p:nvPr>
            <p:ph type="ftr" sz="quarter" idx="15"/>
          </p:nvPr>
        </p:nvSpPr>
        <p:spPr/>
        <p:txBody>
          <a:bodyPr/>
          <a:lstStyle/>
          <a:p>
            <a:endParaRPr lang="en-US"/>
          </a:p>
        </p:txBody>
      </p:sp>
      <p:sp>
        <p:nvSpPr>
          <p:cNvPr id="6" name="Slide Number Placeholder 5">
            <a:extLst>
              <a:ext uri="{FF2B5EF4-FFF2-40B4-BE49-F238E27FC236}">
                <a16:creationId xmlns:a16="http://schemas.microsoft.com/office/drawing/2014/main" id="{EC3C1A0E-8C55-959F-3150-61736A4DB82C}"/>
              </a:ext>
            </a:extLst>
          </p:cNvPr>
          <p:cNvSpPr>
            <a:spLocks noGrp="1"/>
          </p:cNvSpPr>
          <p:nvPr>
            <p:ph type="sldNum" sz="quarter" idx="16"/>
          </p:nvPr>
        </p:nvSpPr>
        <p:spPr/>
        <p:txBody>
          <a:bodyPr/>
          <a:lstStyle/>
          <a:p>
            <a:fld id="{2475A876-C9A2-4F6F-9CFA-182D8E5D472A}" type="slidenum">
              <a:rPr lang="en-US" smtClean="0"/>
              <a:t>‹#›</a:t>
            </a:fld>
            <a:endParaRPr lang="en-US"/>
          </a:p>
        </p:txBody>
      </p:sp>
    </p:spTree>
    <p:extLst>
      <p:ext uri="{BB962C8B-B14F-4D97-AF65-F5344CB8AC3E}">
        <p14:creationId xmlns:p14="http://schemas.microsoft.com/office/powerpoint/2010/main" val="29559417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a:t>Click icon to add picture</a:t>
            </a:r>
          </a:p>
        </p:txBody>
      </p:sp>
      <p:sp>
        <p:nvSpPr>
          <p:cNvPr id="5" name="Rectangle 4"/>
          <p:cNvSpPr/>
          <p:nvPr userDrawn="1"/>
        </p:nvSpPr>
        <p:spPr>
          <a:xfrm>
            <a:off x="0" y="4735870"/>
            <a:ext cx="12192000" cy="150043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p>
        </p:txBody>
      </p:sp>
      <p:sp>
        <p:nvSpPr>
          <p:cNvPr id="2" name="Footer Placeholder 1">
            <a:extLst>
              <a:ext uri="{FF2B5EF4-FFF2-40B4-BE49-F238E27FC236}">
                <a16:creationId xmlns:a16="http://schemas.microsoft.com/office/drawing/2014/main" id="{F8BF86A3-7A5A-5E40-A057-FFA02D5899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5A4F1D-2FB0-36DD-97E3-8985AC03DD5D}"/>
              </a:ext>
            </a:extLst>
          </p:cNvPr>
          <p:cNvSpPr>
            <a:spLocks noGrp="1"/>
          </p:cNvSpPr>
          <p:nvPr>
            <p:ph type="sldNum" sz="quarter" idx="12"/>
          </p:nvPr>
        </p:nvSpPr>
        <p:spPr/>
        <p:txBody>
          <a:bodyPr/>
          <a:lstStyle/>
          <a:p>
            <a:fld id="{2475A876-C9A2-4F6F-9CFA-182D8E5D472A}" type="slidenum">
              <a:rPr lang="en-US" smtClean="0"/>
              <a:t>‹#›</a:t>
            </a:fld>
            <a:endParaRPr lang="en-US"/>
          </a:p>
        </p:txBody>
      </p:sp>
    </p:spTree>
    <p:extLst>
      <p:ext uri="{BB962C8B-B14F-4D97-AF65-F5344CB8AC3E}">
        <p14:creationId xmlns:p14="http://schemas.microsoft.com/office/powerpoint/2010/main" val="27136611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a:t>Click icon to add picture</a:t>
            </a:r>
          </a:p>
        </p:txBody>
      </p:sp>
      <p:sp>
        <p:nvSpPr>
          <p:cNvPr id="5" name="Rectangle 4" title="Decorative"/>
          <p:cNvSpPr/>
          <p:nvPr userDrawn="1"/>
        </p:nvSpPr>
        <p:spPr>
          <a:xfrm>
            <a:off x="0" y="4735870"/>
            <a:ext cx="12192000" cy="1500431"/>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p>
        </p:txBody>
      </p:sp>
      <p:sp>
        <p:nvSpPr>
          <p:cNvPr id="2" name="Footer Placeholder 1">
            <a:extLst>
              <a:ext uri="{FF2B5EF4-FFF2-40B4-BE49-F238E27FC236}">
                <a16:creationId xmlns:a16="http://schemas.microsoft.com/office/drawing/2014/main" id="{AB504533-F096-2BF2-5EE9-4271BCD594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77CCBE-207C-ED5B-6D27-BF1A92F63ABB}"/>
              </a:ext>
            </a:extLst>
          </p:cNvPr>
          <p:cNvSpPr>
            <a:spLocks noGrp="1"/>
          </p:cNvSpPr>
          <p:nvPr>
            <p:ph type="sldNum" sz="quarter" idx="12"/>
          </p:nvPr>
        </p:nvSpPr>
        <p:spPr/>
        <p:txBody>
          <a:bodyPr/>
          <a:lstStyle/>
          <a:p>
            <a:fld id="{2475A876-C9A2-4F6F-9CFA-182D8E5D472A}" type="slidenum">
              <a:rPr lang="en-US" smtClean="0"/>
              <a:t>‹#›</a:t>
            </a:fld>
            <a:endParaRPr lang="en-US"/>
          </a:p>
        </p:txBody>
      </p:sp>
    </p:spTree>
    <p:extLst>
      <p:ext uri="{BB962C8B-B14F-4D97-AF65-F5344CB8AC3E}">
        <p14:creationId xmlns:p14="http://schemas.microsoft.com/office/powerpoint/2010/main" val="20017970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a:t>Click icon to add picture</a:t>
            </a:r>
          </a:p>
        </p:txBody>
      </p:sp>
      <p:sp>
        <p:nvSpPr>
          <p:cNvPr id="5" name="Rectangle 4" title="Decorative"/>
          <p:cNvSpPr/>
          <p:nvPr userDrawn="1"/>
        </p:nvSpPr>
        <p:spPr>
          <a:xfrm>
            <a:off x="0" y="4735870"/>
            <a:ext cx="12192000" cy="1500431"/>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p>
        </p:txBody>
      </p:sp>
      <p:sp>
        <p:nvSpPr>
          <p:cNvPr id="2" name="Footer Placeholder 1">
            <a:extLst>
              <a:ext uri="{FF2B5EF4-FFF2-40B4-BE49-F238E27FC236}">
                <a16:creationId xmlns:a16="http://schemas.microsoft.com/office/drawing/2014/main" id="{E610D968-673C-7DF3-6E61-C1DB3DFEE6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90E2D5-44C0-D45C-1E11-3D0BC427D86D}"/>
              </a:ext>
            </a:extLst>
          </p:cNvPr>
          <p:cNvSpPr>
            <a:spLocks noGrp="1"/>
          </p:cNvSpPr>
          <p:nvPr>
            <p:ph type="sldNum" sz="quarter" idx="12"/>
          </p:nvPr>
        </p:nvSpPr>
        <p:spPr/>
        <p:txBody>
          <a:bodyPr/>
          <a:lstStyle/>
          <a:p>
            <a:fld id="{2475A876-C9A2-4F6F-9CFA-182D8E5D472A}" type="slidenum">
              <a:rPr lang="en-US" smtClean="0"/>
              <a:t>‹#›</a:t>
            </a:fld>
            <a:endParaRPr lang="en-US"/>
          </a:p>
        </p:txBody>
      </p:sp>
    </p:spTree>
    <p:extLst>
      <p:ext uri="{BB962C8B-B14F-4D97-AF65-F5344CB8AC3E}">
        <p14:creationId xmlns:p14="http://schemas.microsoft.com/office/powerpoint/2010/main" val="382633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6" name="IMAGE PLACEHOLDER" title="Decorative"/>
            <p:cNvSpPr/>
            <p:nvPr userDrawn="1"/>
          </p:nvSpPr>
          <p:spPr>
            <a:xfrm>
              <a:off x="10168466" y="1092200"/>
              <a:ext cx="13170298" cy="10531079"/>
            </a:xfrm>
            <a:prstGeom prst="rect">
              <a:avLst/>
            </a:prstGeom>
            <a:solidFill>
              <a:schemeClr val="accent2"/>
            </a:solidFill>
            <a:ln w="12700">
              <a:miter lim="400000"/>
            </a:ln>
            <a:extLst>
              <a:ext uri="{C572A759-6A51-4108-AA02-DFA0A04FC94B}">
                <ma14:wrappingTextBoxFlag xmlns:ma14="http://schemas.microsoft.com/office/mac/drawingml/2011/main" xmlns="" val="1"/>
              </a:ext>
            </a:extLst>
          </p:spPr>
          <p:txBody>
            <a:bodyPr lIns="0" tIns="0" rIns="0" bIns="0" anchor="ctr"/>
            <a:lstStyle>
              <a:lvl1pPr>
                <a:defRPr b="0">
                  <a:solidFill>
                    <a:srgbClr val="F3F3F3"/>
                  </a:solidFill>
                  <a:latin typeface="Raleway"/>
                  <a:ea typeface="Raleway"/>
                  <a:cs typeface="Raleway"/>
                  <a:sym typeface="Raleway"/>
                </a:defRPr>
              </a:lvl1pPr>
            </a:lstStyle>
            <a:p>
              <a:endParaRPr/>
            </a:p>
          </p:txBody>
        </p:sp>
      </p:gr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a:t>Section Header</a:t>
            </a:r>
          </a:p>
        </p:txBody>
      </p:sp>
      <p:sp>
        <p:nvSpPr>
          <p:cNvPr id="4" name="Footer Placeholder 3">
            <a:extLst>
              <a:ext uri="{FF2B5EF4-FFF2-40B4-BE49-F238E27FC236}">
                <a16:creationId xmlns:a16="http://schemas.microsoft.com/office/drawing/2014/main" id="{2E84B9B5-2EBB-3C1B-6C51-AE020515D94A}"/>
              </a:ext>
            </a:extLst>
          </p:cNvPr>
          <p:cNvSpPr>
            <a:spLocks noGrp="1"/>
          </p:cNvSpPr>
          <p:nvPr>
            <p:ph type="ftr" sz="quarter" idx="10"/>
          </p:nvPr>
        </p:nvSpPr>
        <p:spPr/>
        <p:txBody>
          <a:bodyPr/>
          <a:lstStyle/>
          <a:p>
            <a:endParaRPr lang="en-US"/>
          </a:p>
        </p:txBody>
      </p:sp>
      <p:sp>
        <p:nvSpPr>
          <p:cNvPr id="7" name="Slide Number Placeholder 6">
            <a:extLst>
              <a:ext uri="{FF2B5EF4-FFF2-40B4-BE49-F238E27FC236}">
                <a16:creationId xmlns:a16="http://schemas.microsoft.com/office/drawing/2014/main" id="{A5A5A8A7-1712-D0D0-A272-77A5D3EAA1BA}"/>
              </a:ext>
            </a:extLst>
          </p:cNvPr>
          <p:cNvSpPr>
            <a:spLocks noGrp="1"/>
          </p:cNvSpPr>
          <p:nvPr>
            <p:ph type="sldNum" sz="quarter" idx="11"/>
          </p:nvPr>
        </p:nvSpPr>
        <p:spPr/>
        <p:txBody>
          <a:bodyPr/>
          <a:lstStyle/>
          <a:p>
            <a:fld id="{2475A876-C9A2-4F6F-9CFA-182D8E5D472A}" type="slidenum">
              <a:rPr lang="en-US" smtClean="0"/>
              <a:t>‹#›</a:t>
            </a:fld>
            <a:endParaRPr lang="en-US"/>
          </a:p>
        </p:txBody>
      </p:sp>
    </p:spTree>
    <p:extLst>
      <p:ext uri="{BB962C8B-B14F-4D97-AF65-F5344CB8AC3E}">
        <p14:creationId xmlns:p14="http://schemas.microsoft.com/office/powerpoint/2010/main" val="2948043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6" name="IMAGE PLACEHOLDER" title="Decorative"/>
            <p:cNvSpPr/>
            <p:nvPr userDrawn="1"/>
          </p:nvSpPr>
          <p:spPr>
            <a:xfrm>
              <a:off x="10168466" y="1092200"/>
              <a:ext cx="13170298" cy="10531079"/>
            </a:xfrm>
            <a:prstGeom prst="rect">
              <a:avLst/>
            </a:prstGeom>
            <a:solidFill>
              <a:schemeClr val="accent1"/>
            </a:solidFill>
            <a:ln w="12700">
              <a:miter lim="400000"/>
            </a:ln>
            <a:extLst>
              <a:ext uri="{C572A759-6A51-4108-AA02-DFA0A04FC94B}">
                <ma14:wrappingTextBoxFlag xmlns:ma14="http://schemas.microsoft.com/office/mac/drawingml/2011/main" xmlns="" val="1"/>
              </a:ext>
            </a:extLst>
          </p:spPr>
          <p:txBody>
            <a:bodyPr lIns="0" tIns="0" rIns="0" bIns="0" anchor="ctr"/>
            <a:lstStyle>
              <a:lvl1pPr>
                <a:defRPr b="0">
                  <a:solidFill>
                    <a:srgbClr val="F3F3F3"/>
                  </a:solidFill>
                  <a:latin typeface="Raleway"/>
                  <a:ea typeface="Raleway"/>
                  <a:cs typeface="Raleway"/>
                  <a:sym typeface="Raleway"/>
                </a:defRPr>
              </a:lvl1pPr>
            </a:lstStyle>
            <a:p>
              <a:endParaRPr/>
            </a:p>
          </p:txBody>
        </p:sp>
      </p:gr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a:t>Section Header</a:t>
            </a:r>
          </a:p>
        </p:txBody>
      </p:sp>
      <p:sp>
        <p:nvSpPr>
          <p:cNvPr id="4" name="Footer Placeholder 3">
            <a:extLst>
              <a:ext uri="{FF2B5EF4-FFF2-40B4-BE49-F238E27FC236}">
                <a16:creationId xmlns:a16="http://schemas.microsoft.com/office/drawing/2014/main" id="{6C36BF93-DCC8-1A41-7243-7DEEC7CCA329}"/>
              </a:ext>
            </a:extLst>
          </p:cNvPr>
          <p:cNvSpPr>
            <a:spLocks noGrp="1"/>
          </p:cNvSpPr>
          <p:nvPr>
            <p:ph type="ftr" sz="quarter" idx="10"/>
          </p:nvPr>
        </p:nvSpPr>
        <p:spPr/>
        <p:txBody>
          <a:bodyPr/>
          <a:lstStyle/>
          <a:p>
            <a:endParaRPr lang="en-US"/>
          </a:p>
        </p:txBody>
      </p:sp>
      <p:sp>
        <p:nvSpPr>
          <p:cNvPr id="7" name="Slide Number Placeholder 6">
            <a:extLst>
              <a:ext uri="{FF2B5EF4-FFF2-40B4-BE49-F238E27FC236}">
                <a16:creationId xmlns:a16="http://schemas.microsoft.com/office/drawing/2014/main" id="{9CA65E56-329A-A0A6-B899-715C435AA6A4}"/>
              </a:ext>
            </a:extLst>
          </p:cNvPr>
          <p:cNvSpPr>
            <a:spLocks noGrp="1"/>
          </p:cNvSpPr>
          <p:nvPr>
            <p:ph type="sldNum" sz="quarter" idx="11"/>
          </p:nvPr>
        </p:nvSpPr>
        <p:spPr/>
        <p:txBody>
          <a:bodyPr/>
          <a:lstStyle/>
          <a:p>
            <a:fld id="{2475A876-C9A2-4F6F-9CFA-182D8E5D472A}" type="slidenum">
              <a:rPr lang="en-US" smtClean="0"/>
              <a:t>‹#›</a:t>
            </a:fld>
            <a:endParaRPr lang="en-US"/>
          </a:p>
        </p:txBody>
      </p:sp>
    </p:spTree>
    <p:extLst>
      <p:ext uri="{BB962C8B-B14F-4D97-AF65-F5344CB8AC3E}">
        <p14:creationId xmlns:p14="http://schemas.microsoft.com/office/powerpoint/2010/main" val="26495172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6" name="IMAGE PLACEHOLDER" title="Decorative"/>
            <p:cNvSpPr/>
            <p:nvPr userDrawn="1"/>
          </p:nvSpPr>
          <p:spPr>
            <a:xfrm>
              <a:off x="10168466" y="1092200"/>
              <a:ext cx="13170298" cy="10531079"/>
            </a:xfrm>
            <a:prstGeom prst="rect">
              <a:avLst/>
            </a:prstGeom>
            <a:solidFill>
              <a:schemeClr val="accent4"/>
            </a:solidFill>
            <a:ln w="12700">
              <a:miter lim="400000"/>
            </a:ln>
            <a:extLst>
              <a:ext uri="{C572A759-6A51-4108-AA02-DFA0A04FC94B}">
                <ma14:wrappingTextBoxFlag xmlns:ma14="http://schemas.microsoft.com/office/mac/drawingml/2011/main" xmlns="" val="1"/>
              </a:ext>
            </a:extLst>
          </p:spPr>
          <p:txBody>
            <a:bodyPr lIns="0" tIns="0" rIns="0" bIns="0" anchor="ctr"/>
            <a:lstStyle>
              <a:lvl1pPr>
                <a:defRPr b="0">
                  <a:solidFill>
                    <a:srgbClr val="F3F3F3"/>
                  </a:solidFill>
                  <a:latin typeface="Raleway"/>
                  <a:ea typeface="Raleway"/>
                  <a:cs typeface="Raleway"/>
                  <a:sym typeface="Raleway"/>
                </a:defRPr>
              </a:lvl1pPr>
            </a:lstStyle>
            <a:p>
              <a:endParaRPr/>
            </a:p>
          </p:txBody>
        </p:sp>
      </p:gr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a:t>Section Header</a:t>
            </a:r>
          </a:p>
        </p:txBody>
      </p:sp>
      <p:sp>
        <p:nvSpPr>
          <p:cNvPr id="4" name="Footer Placeholder 3">
            <a:extLst>
              <a:ext uri="{FF2B5EF4-FFF2-40B4-BE49-F238E27FC236}">
                <a16:creationId xmlns:a16="http://schemas.microsoft.com/office/drawing/2014/main" id="{29A7C128-D2A2-6705-E502-928D27B2EEBE}"/>
              </a:ext>
            </a:extLst>
          </p:cNvPr>
          <p:cNvSpPr>
            <a:spLocks noGrp="1"/>
          </p:cNvSpPr>
          <p:nvPr>
            <p:ph type="ftr" sz="quarter" idx="10"/>
          </p:nvPr>
        </p:nvSpPr>
        <p:spPr/>
        <p:txBody>
          <a:bodyPr/>
          <a:lstStyle/>
          <a:p>
            <a:endParaRPr lang="en-US"/>
          </a:p>
        </p:txBody>
      </p:sp>
      <p:sp>
        <p:nvSpPr>
          <p:cNvPr id="7" name="Slide Number Placeholder 6">
            <a:extLst>
              <a:ext uri="{FF2B5EF4-FFF2-40B4-BE49-F238E27FC236}">
                <a16:creationId xmlns:a16="http://schemas.microsoft.com/office/drawing/2014/main" id="{7B6157B3-D0BF-2B61-A2BB-F19BC11E72CA}"/>
              </a:ext>
            </a:extLst>
          </p:cNvPr>
          <p:cNvSpPr>
            <a:spLocks noGrp="1"/>
          </p:cNvSpPr>
          <p:nvPr>
            <p:ph type="sldNum" sz="quarter" idx="11"/>
          </p:nvPr>
        </p:nvSpPr>
        <p:spPr/>
        <p:txBody>
          <a:bodyPr/>
          <a:lstStyle/>
          <a:p>
            <a:fld id="{2475A876-C9A2-4F6F-9CFA-182D8E5D472A}" type="slidenum">
              <a:rPr lang="en-US" smtClean="0"/>
              <a:t>‹#›</a:t>
            </a:fld>
            <a:endParaRPr lang="en-US"/>
          </a:p>
        </p:txBody>
      </p:sp>
    </p:spTree>
    <p:extLst>
      <p:ext uri="{BB962C8B-B14F-4D97-AF65-F5344CB8AC3E}">
        <p14:creationId xmlns:p14="http://schemas.microsoft.com/office/powerpoint/2010/main" val="36834422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1">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a:t>Section Header</a:t>
            </a:r>
          </a:p>
        </p:txBody>
      </p:sp>
      <p:sp>
        <p:nvSpPr>
          <p:cNvPr id="3" name="Oval 2">
            <a:extLst>
              <a:ext uri="{FF2B5EF4-FFF2-40B4-BE49-F238E27FC236}">
                <a16:creationId xmlns:a16="http://schemas.microsoft.com/office/drawing/2014/main" id="{CF741213-43DF-AA4A-9E7B-6572438B2A9D}"/>
              </a:ext>
            </a:extLst>
          </p:cNvPr>
          <p:cNvSpPr/>
          <p:nvPr userDrawn="1"/>
        </p:nvSpPr>
        <p:spPr>
          <a:xfrm>
            <a:off x="8428892" y="3288323"/>
            <a:ext cx="3300046" cy="330004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E4E40A29-BA9C-FEAF-B605-0BD31041C2D0}"/>
              </a:ext>
            </a:extLst>
          </p:cNvPr>
          <p:cNvSpPr>
            <a:spLocks noGrp="1"/>
          </p:cNvSpPr>
          <p:nvPr>
            <p:ph type="ftr" sz="quarter" idx="10"/>
          </p:nvPr>
        </p:nvSpPr>
        <p:spPr/>
        <p:txBody>
          <a:bodyPr/>
          <a:lstStyle/>
          <a:p>
            <a:endParaRPr lang="en-US"/>
          </a:p>
        </p:txBody>
      </p:sp>
      <p:sp>
        <p:nvSpPr>
          <p:cNvPr id="5" name="Slide Number Placeholder 4">
            <a:extLst>
              <a:ext uri="{FF2B5EF4-FFF2-40B4-BE49-F238E27FC236}">
                <a16:creationId xmlns:a16="http://schemas.microsoft.com/office/drawing/2014/main" id="{9D13837D-7824-B582-35A9-C7507A42C1EE}"/>
              </a:ext>
            </a:extLst>
          </p:cNvPr>
          <p:cNvSpPr>
            <a:spLocks noGrp="1"/>
          </p:cNvSpPr>
          <p:nvPr>
            <p:ph type="sldNum" sz="quarter" idx="11"/>
          </p:nvPr>
        </p:nvSpPr>
        <p:spPr/>
        <p:txBody>
          <a:bodyPr/>
          <a:lstStyle/>
          <a:p>
            <a:fld id="{2475A876-C9A2-4F6F-9CFA-182D8E5D472A}" type="slidenum">
              <a:rPr lang="en-US" smtClean="0"/>
              <a:t>‹#›</a:t>
            </a:fld>
            <a:endParaRPr lang="en-US"/>
          </a:p>
        </p:txBody>
      </p:sp>
    </p:spTree>
    <p:extLst>
      <p:ext uri="{BB962C8B-B14F-4D97-AF65-F5344CB8AC3E}">
        <p14:creationId xmlns:p14="http://schemas.microsoft.com/office/powerpoint/2010/main" val="4055230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with Image2">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5295899" y="4288"/>
            <a:ext cx="6896100" cy="6853712"/>
          </a:xfrm>
          <a:solidFill>
            <a:schemeClr val="bg1">
              <a:lumMod val="95000"/>
            </a:schemeClr>
          </a:solidFill>
        </p:spPr>
        <p:txBody>
          <a:bodyPr/>
          <a:lstStyle/>
          <a:p>
            <a:r>
              <a:rPr lang="en-US"/>
              <a:t>Click icon to add picture</a:t>
            </a:r>
          </a:p>
        </p:txBody>
      </p:sp>
      <p:sp>
        <p:nvSpPr>
          <p:cNvPr id="9" name="Rectangle 8">
            <a:extLst>
              <a:ext uri="{FF2B5EF4-FFF2-40B4-BE49-F238E27FC236}">
                <a16:creationId xmlns:a16="http://schemas.microsoft.com/office/drawing/2014/main" id="{38CBA09E-664D-42AC-81A8-E6756A655750}"/>
              </a:ext>
            </a:extLst>
          </p:cNvPr>
          <p:cNvSpPr/>
          <p:nvPr userDrawn="1"/>
        </p:nvSpPr>
        <p:spPr>
          <a:xfrm>
            <a:off x="0" y="1539433"/>
            <a:ext cx="8866207" cy="53185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title="Decorative"/>
          <p:cNvSpPr/>
          <p:nvPr userDrawn="1"/>
        </p:nvSpPr>
        <p:spPr>
          <a:xfrm>
            <a:off x="0" y="0"/>
            <a:ext cx="5295899" cy="6858000"/>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174567" y="2040520"/>
            <a:ext cx="4744567" cy="1818655"/>
          </a:xfrm>
        </p:spPr>
        <p:txBody>
          <a:bodyPr anchor="b">
            <a:noAutofit/>
          </a:bodyPr>
          <a:lstStyle>
            <a:lvl1pPr algn="l">
              <a:defRPr sz="5000" b="1">
                <a:solidFill>
                  <a:schemeClr val="bg1"/>
                </a:solidFill>
                <a:latin typeface="+mj-lt"/>
              </a:defRPr>
            </a:lvl1pPr>
          </a:lstStyle>
          <a:p>
            <a:r>
              <a:rPr lang="en-US"/>
              <a:t>Click to add title</a:t>
            </a:r>
          </a:p>
        </p:txBody>
      </p:sp>
      <p:sp>
        <p:nvSpPr>
          <p:cNvPr id="10" name="Text Placeholder 12">
            <a:extLst>
              <a:ext uri="{FF2B5EF4-FFF2-40B4-BE49-F238E27FC236}">
                <a16:creationId xmlns:a16="http://schemas.microsoft.com/office/drawing/2014/main" id="{1221857D-ECFA-4D4D-91DF-E36500791501}"/>
              </a:ext>
            </a:extLst>
          </p:cNvPr>
          <p:cNvSpPr>
            <a:spLocks noGrp="1"/>
          </p:cNvSpPr>
          <p:nvPr>
            <p:ph type="body" sz="quarter" idx="15" hasCustomPrompt="1"/>
          </p:nvPr>
        </p:nvSpPr>
        <p:spPr>
          <a:xfrm>
            <a:off x="241068" y="4031658"/>
            <a:ext cx="4678065" cy="338549"/>
          </a:xfrm>
        </p:spPr>
        <p:txBody>
          <a:bodyPr>
            <a:normAutofit/>
          </a:bodyPr>
          <a:lstStyle>
            <a:lvl1pPr marL="0" indent="0" algn="l">
              <a:buNone/>
              <a:defRPr sz="1600" spc="300">
                <a:solidFill>
                  <a:schemeClr val="bg1"/>
                </a:solidFill>
                <a:latin typeface="+mn-lt"/>
                <a:cs typeface="Arial" panose="020B0604020202020204" pitchFamily="34" charset="0"/>
              </a:defRPr>
            </a:lvl1pPr>
          </a:lstStyle>
          <a:p>
            <a:pPr lvl="0"/>
            <a:r>
              <a:rPr lang="en-US"/>
              <a:t>SUBTITLE</a:t>
            </a:r>
          </a:p>
        </p:txBody>
      </p:sp>
      <p:sp>
        <p:nvSpPr>
          <p:cNvPr id="11" name="Shape 62" title="Decorative">
            <a:extLst>
              <a:ext uri="{FF2B5EF4-FFF2-40B4-BE49-F238E27FC236}">
                <a16:creationId xmlns:a16="http://schemas.microsoft.com/office/drawing/2014/main" id="{E1A23DB6-E067-4A30-8C4B-98B452428518}"/>
              </a:ext>
            </a:extLst>
          </p:cNvPr>
          <p:cNvSpPr/>
          <p:nvPr userDrawn="1"/>
        </p:nvSpPr>
        <p:spPr>
          <a:xfrm rot="16200000" flipV="1">
            <a:off x="2680854" y="1419391"/>
            <a:ext cx="0" cy="4879571"/>
          </a:xfrm>
          <a:prstGeom prst="line">
            <a:avLst/>
          </a:prstGeom>
          <a:ln w="57150">
            <a:solidFill>
              <a:srgbClr val="B5D134"/>
            </a:solidFill>
            <a:miter lim="400000"/>
          </a:ln>
        </p:spPr>
        <p:txBody>
          <a:bodyPr lIns="19050" tIns="19050" rIns="19050" bIns="19050" anchor="ctr"/>
          <a:lstStyle/>
          <a:p>
            <a:pPr algn="l">
              <a:defRPr sz="3000">
                <a:solidFill>
                  <a:srgbClr val="000000"/>
                </a:solidFill>
                <a:latin typeface="Helvetica Light"/>
                <a:ea typeface="Helvetica Light"/>
                <a:cs typeface="Helvetica Light"/>
                <a:sym typeface="Helvetica Light"/>
              </a:defRPr>
            </a:pPr>
            <a:endParaRPr sz="1500"/>
          </a:p>
        </p:txBody>
      </p:sp>
      <p:sp>
        <p:nvSpPr>
          <p:cNvPr id="2" name="Footer Placeholder 1">
            <a:extLst>
              <a:ext uri="{FF2B5EF4-FFF2-40B4-BE49-F238E27FC236}">
                <a16:creationId xmlns:a16="http://schemas.microsoft.com/office/drawing/2014/main" id="{51BACC27-3FCE-95A2-7017-59638CBC1871}"/>
              </a:ext>
            </a:extLst>
          </p:cNvPr>
          <p:cNvSpPr>
            <a:spLocks noGrp="1"/>
          </p:cNvSpPr>
          <p:nvPr>
            <p:ph type="ftr" sz="quarter" idx="16"/>
          </p:nvPr>
        </p:nvSpPr>
        <p:spPr/>
        <p:txBody>
          <a:bodyPr/>
          <a:lstStyle/>
          <a:p>
            <a:endParaRPr lang="en-US"/>
          </a:p>
        </p:txBody>
      </p:sp>
      <p:sp>
        <p:nvSpPr>
          <p:cNvPr id="3" name="Slide Number Placeholder 2">
            <a:extLst>
              <a:ext uri="{FF2B5EF4-FFF2-40B4-BE49-F238E27FC236}">
                <a16:creationId xmlns:a16="http://schemas.microsoft.com/office/drawing/2014/main" id="{6BEDE6DA-F424-C6D7-65F2-2A0DF8835725}"/>
              </a:ext>
            </a:extLst>
          </p:cNvPr>
          <p:cNvSpPr>
            <a:spLocks noGrp="1"/>
          </p:cNvSpPr>
          <p:nvPr>
            <p:ph type="sldNum" sz="quarter" idx="17"/>
          </p:nvPr>
        </p:nvSpPr>
        <p:spPr/>
        <p:txBody>
          <a:bodyPr/>
          <a:lstStyle/>
          <a:p>
            <a:fld id="{2475A876-C9A2-4F6F-9CFA-182D8E5D472A}" type="slidenum">
              <a:rPr lang="en-US" smtClean="0"/>
              <a:t>‹#›</a:t>
            </a:fld>
            <a:endParaRPr lang="en-US"/>
          </a:p>
        </p:txBody>
      </p:sp>
    </p:spTree>
    <p:extLst>
      <p:ext uri="{BB962C8B-B14F-4D97-AF65-F5344CB8AC3E}">
        <p14:creationId xmlns:p14="http://schemas.microsoft.com/office/powerpoint/2010/main" val="15588500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2">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a:t>Section Header</a:t>
            </a:r>
          </a:p>
        </p:txBody>
      </p:sp>
      <p:sp>
        <p:nvSpPr>
          <p:cNvPr id="5" name="Oval 4">
            <a:extLst>
              <a:ext uri="{FF2B5EF4-FFF2-40B4-BE49-F238E27FC236}">
                <a16:creationId xmlns:a16="http://schemas.microsoft.com/office/drawing/2014/main" id="{61374092-F53E-2F49-A43C-34427B1106CE}"/>
              </a:ext>
            </a:extLst>
          </p:cNvPr>
          <p:cNvSpPr/>
          <p:nvPr userDrawn="1"/>
        </p:nvSpPr>
        <p:spPr>
          <a:xfrm>
            <a:off x="8428892" y="3288323"/>
            <a:ext cx="3300046" cy="3300046"/>
          </a:xfrm>
          <a:prstGeom prst="ellipse">
            <a:avLst/>
          </a:prstGeom>
          <a:solidFill>
            <a:srgbClr val="49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0CECD311-913A-D18C-D4D0-F85842A064A3}"/>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EBF82A52-E0A0-3571-C498-2E346A3E5DB8}"/>
              </a:ext>
            </a:extLst>
          </p:cNvPr>
          <p:cNvSpPr>
            <a:spLocks noGrp="1"/>
          </p:cNvSpPr>
          <p:nvPr>
            <p:ph type="sldNum" sz="quarter" idx="11"/>
          </p:nvPr>
        </p:nvSpPr>
        <p:spPr/>
        <p:txBody>
          <a:bodyPr/>
          <a:lstStyle/>
          <a:p>
            <a:fld id="{2475A876-C9A2-4F6F-9CFA-182D8E5D472A}" type="slidenum">
              <a:rPr lang="en-US" smtClean="0"/>
              <a:t>‹#›</a:t>
            </a:fld>
            <a:endParaRPr lang="en-US"/>
          </a:p>
        </p:txBody>
      </p:sp>
    </p:spTree>
    <p:extLst>
      <p:ext uri="{BB962C8B-B14F-4D97-AF65-F5344CB8AC3E}">
        <p14:creationId xmlns:p14="http://schemas.microsoft.com/office/powerpoint/2010/main" val="11717688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3">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a:t>Section Header</a:t>
            </a:r>
          </a:p>
        </p:txBody>
      </p:sp>
      <p:sp>
        <p:nvSpPr>
          <p:cNvPr id="5" name="Oval 4">
            <a:extLst>
              <a:ext uri="{FF2B5EF4-FFF2-40B4-BE49-F238E27FC236}">
                <a16:creationId xmlns:a16="http://schemas.microsoft.com/office/drawing/2014/main" id="{12F1EE07-F7D8-F34D-A3E4-EF380E8FD94B}"/>
              </a:ext>
            </a:extLst>
          </p:cNvPr>
          <p:cNvSpPr/>
          <p:nvPr userDrawn="1"/>
        </p:nvSpPr>
        <p:spPr>
          <a:xfrm>
            <a:off x="8428892" y="3288323"/>
            <a:ext cx="3300046" cy="3300046"/>
          </a:xfrm>
          <a:prstGeom prst="ellipse">
            <a:avLst/>
          </a:prstGeom>
          <a:solidFill>
            <a:srgbClr val="69AF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67BE9118-1116-DE6E-EA32-84CBB3288002}"/>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60448F69-E4FF-F256-40DE-1CD2838B0173}"/>
              </a:ext>
            </a:extLst>
          </p:cNvPr>
          <p:cNvSpPr>
            <a:spLocks noGrp="1"/>
          </p:cNvSpPr>
          <p:nvPr>
            <p:ph type="sldNum" sz="quarter" idx="11"/>
          </p:nvPr>
        </p:nvSpPr>
        <p:spPr/>
        <p:txBody>
          <a:bodyPr/>
          <a:lstStyle/>
          <a:p>
            <a:fld id="{2475A876-C9A2-4F6F-9CFA-182D8E5D472A}" type="slidenum">
              <a:rPr lang="en-US" smtClean="0"/>
              <a:t>‹#›</a:t>
            </a:fld>
            <a:endParaRPr lang="en-US"/>
          </a:p>
        </p:txBody>
      </p:sp>
    </p:spTree>
    <p:extLst>
      <p:ext uri="{BB962C8B-B14F-4D97-AF65-F5344CB8AC3E}">
        <p14:creationId xmlns:p14="http://schemas.microsoft.com/office/powerpoint/2010/main" val="27217497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0" y="0"/>
            <a:ext cx="4197927" cy="6857995"/>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a:solidFill>
                <a:schemeClr val="tx2"/>
              </a:solidFill>
              <a:latin typeface="Arial" panose="020B0604020202020204" pitchFamily="34" charset="0"/>
              <a:cs typeface="Arial" panose="020B0604020202020204" pitchFamily="34" charset="0"/>
            </a:endParaRPr>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5914461" y="1074809"/>
            <a:ext cx="5756608" cy="731694"/>
          </a:xfrm>
        </p:spPr>
        <p:txBody>
          <a:bodyPr anchor="ctr">
            <a:noAutofit/>
          </a:bodyPr>
          <a:lstStyle>
            <a:lvl1pPr marL="0" indent="0">
              <a:buNone/>
              <a:defRPr sz="2400" b="0">
                <a:solidFill>
                  <a:schemeClr val="tx2"/>
                </a:solidFill>
              </a:defRPr>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5914461" y="2365537"/>
            <a:ext cx="5756608" cy="731694"/>
          </a:xfrm>
        </p:spPr>
        <p:txBody>
          <a:bodyPr anchor="ctr">
            <a:noAutofit/>
          </a:bodyPr>
          <a:lstStyle>
            <a:lvl1pPr marL="0" indent="0">
              <a:buNone/>
              <a:defRPr sz="2400" b="0">
                <a:solidFill>
                  <a:schemeClr val="tx2"/>
                </a:solidFill>
              </a:defRPr>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5914461" y="3656265"/>
            <a:ext cx="5756608" cy="731694"/>
          </a:xfrm>
        </p:spPr>
        <p:txBody>
          <a:bodyPr anchor="ctr">
            <a:noAutofit/>
          </a:bodyPr>
          <a:lstStyle>
            <a:lvl1pPr marL="0" indent="0">
              <a:buNone/>
              <a:defRPr sz="2400" b="0">
                <a:solidFill>
                  <a:schemeClr val="tx2"/>
                </a:solidFill>
              </a:defRPr>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5914461" y="4946994"/>
            <a:ext cx="5756608" cy="731694"/>
          </a:xfrm>
        </p:spPr>
        <p:txBody>
          <a:bodyPr anchor="ctr">
            <a:noAutofit/>
          </a:bodyPr>
          <a:lstStyle>
            <a:lvl1pPr marL="0" indent="0">
              <a:buNone/>
              <a:defRPr sz="2400" b="0">
                <a:solidFill>
                  <a:schemeClr val="tx2"/>
                </a:solidFill>
              </a:defRPr>
            </a:lvl1pPr>
          </a:lstStyle>
          <a:p>
            <a:pPr lvl="0"/>
            <a:r>
              <a:rPr lang="en-US" noProof="0"/>
              <a:t>Click to edit Master text styles</a:t>
            </a:r>
          </a:p>
        </p:txBody>
      </p:sp>
      <p:sp>
        <p:nvSpPr>
          <p:cNvPr id="15" name="Picture Placeholder 5" title="Decorative">
            <a:extLst>
              <a:ext uri="{FF2B5EF4-FFF2-40B4-BE49-F238E27FC236}">
                <a16:creationId xmlns:a16="http://schemas.microsoft.com/office/drawing/2014/main" id="{EADDC907-00BA-437D-8631-DCDAA19616AC}"/>
              </a:ext>
            </a:extLst>
          </p:cNvPr>
          <p:cNvSpPr>
            <a:spLocks noGrp="1"/>
          </p:cNvSpPr>
          <p:nvPr>
            <p:ph type="pic" sz="quarter" idx="13"/>
          </p:nvPr>
        </p:nvSpPr>
        <p:spPr>
          <a:xfrm>
            <a:off x="4946055" y="1002146"/>
            <a:ext cx="885235" cy="885235"/>
          </a:xfrm>
          <a:prstGeom prst="ellipse">
            <a:avLst/>
          </a:prstGeom>
          <a:solidFill>
            <a:schemeClr val="bg1"/>
          </a:solidFill>
          <a:ln w="19050">
            <a:noFill/>
          </a:ln>
        </p:spPr>
        <p:txBody>
          <a:bodyPr>
            <a:normAutofit/>
          </a:bodyPr>
          <a:lstStyle>
            <a:lvl1pPr>
              <a:defRPr sz="800"/>
            </a:lvl1pPr>
          </a:lstStyle>
          <a:p>
            <a:r>
              <a:rPr lang="en-US" noProof="0"/>
              <a:t>Click icon to add picture</a:t>
            </a:r>
          </a:p>
        </p:txBody>
      </p:sp>
      <p:sp>
        <p:nvSpPr>
          <p:cNvPr id="21" name="Picture Placeholder 5" title="Decorative">
            <a:extLst>
              <a:ext uri="{FF2B5EF4-FFF2-40B4-BE49-F238E27FC236}">
                <a16:creationId xmlns:a16="http://schemas.microsoft.com/office/drawing/2014/main" id="{44A0EDB5-B80A-4225-9741-99690ADBCE8D}"/>
              </a:ext>
            </a:extLst>
          </p:cNvPr>
          <p:cNvSpPr>
            <a:spLocks noGrp="1"/>
          </p:cNvSpPr>
          <p:nvPr>
            <p:ph type="pic" sz="quarter" idx="14"/>
          </p:nvPr>
        </p:nvSpPr>
        <p:spPr>
          <a:xfrm>
            <a:off x="4946055" y="2291505"/>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p>
        </p:txBody>
      </p:sp>
      <p:sp>
        <p:nvSpPr>
          <p:cNvPr id="22" name="Picture Placeholder 5" title="Decorative">
            <a:extLst>
              <a:ext uri="{FF2B5EF4-FFF2-40B4-BE49-F238E27FC236}">
                <a16:creationId xmlns:a16="http://schemas.microsoft.com/office/drawing/2014/main" id="{E5C18081-A6EE-421D-96AC-0A7FA46F744A}"/>
              </a:ext>
            </a:extLst>
          </p:cNvPr>
          <p:cNvSpPr>
            <a:spLocks noGrp="1"/>
          </p:cNvSpPr>
          <p:nvPr>
            <p:ph type="pic" sz="quarter" idx="15"/>
          </p:nvPr>
        </p:nvSpPr>
        <p:spPr>
          <a:xfrm>
            <a:off x="4946055" y="3580864"/>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p>
        </p:txBody>
      </p:sp>
      <p:sp>
        <p:nvSpPr>
          <p:cNvPr id="23" name="Picture Placeholder 5" title="Decorative">
            <a:extLst>
              <a:ext uri="{FF2B5EF4-FFF2-40B4-BE49-F238E27FC236}">
                <a16:creationId xmlns:a16="http://schemas.microsoft.com/office/drawing/2014/main" id="{1D21CB0A-3210-4B51-85A0-5111AEBA214F}"/>
              </a:ext>
            </a:extLst>
          </p:cNvPr>
          <p:cNvSpPr>
            <a:spLocks noGrp="1"/>
          </p:cNvSpPr>
          <p:nvPr>
            <p:ph type="pic" sz="quarter" idx="16"/>
          </p:nvPr>
        </p:nvSpPr>
        <p:spPr>
          <a:xfrm>
            <a:off x="4946055" y="4870223"/>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p>
        </p:txBody>
      </p:sp>
      <p:sp>
        <p:nvSpPr>
          <p:cNvPr id="24"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341765" y="1100290"/>
            <a:ext cx="3548930" cy="706213"/>
          </a:xfrm>
        </p:spPr>
        <p:txBody>
          <a:bodyPr lIns="0" anchor="b"/>
          <a:lstStyle>
            <a:lvl1pPr>
              <a:defRPr b="1">
                <a:solidFill>
                  <a:schemeClr val="bg1"/>
                </a:solidFill>
              </a:defRPr>
            </a:lvl1pPr>
          </a:lstStyle>
          <a:p>
            <a:r>
              <a:rPr lang="en-US" noProof="0"/>
              <a:t>Title</a:t>
            </a:r>
          </a:p>
        </p:txBody>
      </p:sp>
      <p:sp>
        <p:nvSpPr>
          <p:cNvPr id="25"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341766" y="2435633"/>
            <a:ext cx="3548930" cy="443644"/>
          </a:xfrm>
        </p:spPr>
        <p:txBody>
          <a:bodyPr lIns="0" anchor="t">
            <a:noAutofit/>
          </a:bodyPr>
          <a:lstStyle>
            <a:lvl1pPr marL="0" indent="0">
              <a:buNone/>
              <a:defRPr sz="3200" spc="0" baseline="0">
                <a:solidFill>
                  <a:schemeClr val="bg1"/>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a:t>
            </a:r>
          </a:p>
        </p:txBody>
      </p:sp>
      <p:sp>
        <p:nvSpPr>
          <p:cNvPr id="26"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338907" y="3053749"/>
            <a:ext cx="3548931" cy="2962329"/>
          </a:xfrm>
        </p:spPr>
        <p:txBody>
          <a:bodyPr lIns="0">
            <a:noAutofit/>
          </a:bodyPr>
          <a:lstStyle>
            <a:lvl1pPr marL="0" indent="0">
              <a:lnSpc>
                <a:spcPct val="100000"/>
              </a:lnSpc>
              <a:buNone/>
              <a:defRPr sz="2400">
                <a:solidFill>
                  <a:schemeClr val="bg1"/>
                </a:solidFill>
                <a:latin typeface="+mn-lt"/>
                <a:cs typeface="Arial" panose="020B0604020202020204" pitchFamily="34" charset="0"/>
              </a:defRPr>
            </a:lvl1pPr>
          </a:lstStyle>
          <a:p>
            <a:pPr lvl="0"/>
            <a:r>
              <a:rPr lang="en-US" noProof="0"/>
              <a:t>Click to edit Master text styles</a:t>
            </a:r>
          </a:p>
        </p:txBody>
      </p:sp>
      <p:sp>
        <p:nvSpPr>
          <p:cNvPr id="27" name="Shape 62" title="Decorative">
            <a:extLst>
              <a:ext uri="{FF2B5EF4-FFF2-40B4-BE49-F238E27FC236}">
                <a16:creationId xmlns:a16="http://schemas.microsoft.com/office/drawing/2014/main" id="{E1A23DB6-E067-4A30-8C4B-98B452428518}"/>
              </a:ext>
            </a:extLst>
          </p:cNvPr>
          <p:cNvSpPr/>
          <p:nvPr userDrawn="1"/>
        </p:nvSpPr>
        <p:spPr>
          <a:xfrm rot="16200000" flipV="1">
            <a:off x="2099265" y="1192048"/>
            <a:ext cx="1" cy="3548930"/>
          </a:xfrm>
          <a:prstGeom prst="line">
            <a:avLst/>
          </a:prstGeom>
          <a:ln w="76200">
            <a:solidFill>
              <a:srgbClr val="39BDC7"/>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a:solidFill>
                <a:schemeClr val="bg1"/>
              </a:solidFill>
            </a:endParaRPr>
          </a:p>
        </p:txBody>
      </p:sp>
      <p:sp>
        <p:nvSpPr>
          <p:cNvPr id="2" name="Footer Placeholder 1">
            <a:extLst>
              <a:ext uri="{FF2B5EF4-FFF2-40B4-BE49-F238E27FC236}">
                <a16:creationId xmlns:a16="http://schemas.microsoft.com/office/drawing/2014/main" id="{97013677-716F-B6EC-6479-3FFD342830D2}"/>
              </a:ext>
            </a:extLst>
          </p:cNvPr>
          <p:cNvSpPr>
            <a:spLocks noGrp="1"/>
          </p:cNvSpPr>
          <p:nvPr>
            <p:ph type="ftr" sz="quarter" idx="21"/>
          </p:nvPr>
        </p:nvSpPr>
        <p:spPr/>
        <p:txBody>
          <a:bodyPr/>
          <a:lstStyle/>
          <a:p>
            <a:endParaRPr lang="en-US"/>
          </a:p>
        </p:txBody>
      </p:sp>
      <p:sp>
        <p:nvSpPr>
          <p:cNvPr id="3" name="Slide Number Placeholder 2">
            <a:extLst>
              <a:ext uri="{FF2B5EF4-FFF2-40B4-BE49-F238E27FC236}">
                <a16:creationId xmlns:a16="http://schemas.microsoft.com/office/drawing/2014/main" id="{5A914D4F-8CE8-3039-701E-C453AC686C65}"/>
              </a:ext>
            </a:extLst>
          </p:cNvPr>
          <p:cNvSpPr>
            <a:spLocks noGrp="1"/>
          </p:cNvSpPr>
          <p:nvPr>
            <p:ph type="sldNum" sz="quarter" idx="22"/>
          </p:nvPr>
        </p:nvSpPr>
        <p:spPr/>
        <p:txBody>
          <a:bodyPr/>
          <a:lstStyle/>
          <a:p>
            <a:fld id="{2475A876-C9A2-4F6F-9CFA-182D8E5D472A}" type="slidenum">
              <a:rPr lang="en-US" smtClean="0"/>
              <a:t>‹#›</a:t>
            </a:fld>
            <a:endParaRPr lang="en-US"/>
          </a:p>
        </p:txBody>
      </p:sp>
    </p:spTree>
    <p:extLst>
      <p:ext uri="{BB962C8B-B14F-4D97-AF65-F5344CB8AC3E}">
        <p14:creationId xmlns:p14="http://schemas.microsoft.com/office/powerpoint/2010/main" val="4144426491"/>
      </p:ext>
    </p:extLst>
  </p:cSld>
  <p:clrMapOvr>
    <a:masterClrMapping/>
  </p:clrMapOvr>
  <p:extLst>
    <p:ext uri="{DCECCB84-F9BA-43D5-87BE-67443E8EF086}">
      <p15:sldGuideLst xmlns:p15="http://schemas.microsoft.com/office/powerpoint/2012/main">
        <p15:guide id="1" orient="horz" pos="2160">
          <p15:clr>
            <a:srgbClr val="FBAE40"/>
          </p15:clr>
        </p15:guide>
        <p15:guide id="2" pos="5382"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act2">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58980"/>
            <a:ext cx="3977648" cy="731694"/>
          </a:xfrm>
        </p:spPr>
        <p:txBody>
          <a:bodyPr anchor="ctr">
            <a:noAutofit/>
          </a:bodyPr>
          <a:lstStyle>
            <a:lvl1pPr marL="0" indent="0">
              <a:buNone/>
              <a:defRPr sz="2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Autofit/>
          </a:bodyPr>
          <a:lstStyle>
            <a:lvl1pPr marL="0" indent="0">
              <a:buNone/>
              <a:defRPr sz="2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Autofit/>
          </a:bodyPr>
          <a:lstStyle>
            <a:lvl1pPr marL="0" indent="0">
              <a:buNone/>
              <a:defRPr sz="2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Autofit/>
          </a:bodyPr>
          <a:lstStyle>
            <a:lvl1pPr marL="0" indent="0">
              <a:buNone/>
              <a:defRPr sz="2400"/>
            </a:lvl1pPr>
          </a:lstStyle>
          <a:p>
            <a:pPr lvl="0"/>
            <a:r>
              <a:rPr lang="en-US" noProof="0"/>
              <a:t>Click to edit Master text styles</a:t>
            </a:r>
          </a:p>
        </p:txBody>
      </p:sp>
      <p:sp>
        <p:nvSpPr>
          <p:cNvPr id="14"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anchor="b"/>
          <a:lstStyle>
            <a:lvl1pPr>
              <a:defRPr b="1"/>
            </a:lvl1pPr>
          </a:lstStyle>
          <a:p>
            <a:r>
              <a:rPr lang="en-US" noProof="0"/>
              <a:t>Click to Add Slide Title Here</a:t>
            </a:r>
          </a:p>
        </p:txBody>
      </p:sp>
      <p:sp>
        <p:nvSpPr>
          <p:cNvPr id="20"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602887"/>
          </a:xfrm>
        </p:spPr>
        <p:txBody>
          <a:bodyPr lIns="0" anchor="t">
            <a:normAutofit/>
          </a:bodyPr>
          <a:lstStyle>
            <a:lvl1pPr marL="0" indent="0">
              <a:buNone/>
              <a:defRPr sz="2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24"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3498661"/>
            <a:ext cx="4008438" cy="2560899"/>
          </a:xfrm>
        </p:spPr>
        <p:txBody>
          <a:bodyPr lIns="0">
            <a:noAutofit/>
          </a:bodyPr>
          <a:lstStyle>
            <a:lvl1pPr marL="0" indent="0">
              <a:lnSpc>
                <a:spcPct val="100000"/>
              </a:lnSpc>
              <a:buNone/>
              <a:defRPr sz="3200">
                <a:latin typeface="+mn-lt"/>
                <a:cs typeface="Arial" panose="020B0604020202020204" pitchFamily="34" charset="0"/>
              </a:defRPr>
            </a:lvl1pPr>
          </a:lstStyle>
          <a:p>
            <a:pPr lvl="0"/>
            <a:r>
              <a:rPr lang="en-US" noProof="0"/>
              <a:t>Click to edit Master text styles</a:t>
            </a:r>
          </a:p>
        </p:txBody>
      </p:sp>
      <p:sp>
        <p:nvSpPr>
          <p:cNvPr id="25" name="Shape 62" title="Decorative">
            <a:extLst>
              <a:ext uri="{FF2B5EF4-FFF2-40B4-BE49-F238E27FC236}">
                <a16:creationId xmlns:a16="http://schemas.microsoft.com/office/drawing/2014/main" id="{E1A23DB6-E067-4A30-8C4B-98B452428518}"/>
              </a:ext>
            </a:extLst>
          </p:cNvPr>
          <p:cNvSpPr/>
          <p:nvPr userDrawn="1"/>
        </p:nvSpPr>
        <p:spPr>
          <a:xfrm rot="16200000" flipV="1">
            <a:off x="2876770" y="1166369"/>
            <a:ext cx="0" cy="4105354"/>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a:p>
        </p:txBody>
      </p:sp>
      <p:sp>
        <p:nvSpPr>
          <p:cNvPr id="2" name="Oval 1">
            <a:extLst>
              <a:ext uri="{FF2B5EF4-FFF2-40B4-BE49-F238E27FC236}">
                <a16:creationId xmlns:a16="http://schemas.microsoft.com/office/drawing/2014/main" id="{7E5B409A-28A1-4F13-9C1C-E15291930DF1}"/>
              </a:ext>
            </a:extLst>
          </p:cNvPr>
          <p:cNvSpPr/>
          <p:nvPr userDrawn="1"/>
        </p:nvSpPr>
        <p:spPr>
          <a:xfrm>
            <a:off x="6721671" y="1047456"/>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Oval 16">
            <a:extLst>
              <a:ext uri="{FF2B5EF4-FFF2-40B4-BE49-F238E27FC236}">
                <a16:creationId xmlns:a16="http://schemas.microsoft.com/office/drawing/2014/main" id="{B0A9508C-D302-4643-AFFA-37BE20A4CF91}"/>
              </a:ext>
            </a:extLst>
          </p:cNvPr>
          <p:cNvSpPr/>
          <p:nvPr userDrawn="1"/>
        </p:nvSpPr>
        <p:spPr>
          <a:xfrm>
            <a:off x="6721671" y="2342488"/>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6" name="Oval 25">
            <a:extLst>
              <a:ext uri="{FF2B5EF4-FFF2-40B4-BE49-F238E27FC236}">
                <a16:creationId xmlns:a16="http://schemas.microsoft.com/office/drawing/2014/main" id="{3C430BF1-F654-4C13-9094-97AE78B80696}"/>
              </a:ext>
            </a:extLst>
          </p:cNvPr>
          <p:cNvSpPr/>
          <p:nvPr userDrawn="1"/>
        </p:nvSpPr>
        <p:spPr>
          <a:xfrm>
            <a:off x="6721671" y="3644740"/>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7" name="Oval 26">
            <a:extLst>
              <a:ext uri="{FF2B5EF4-FFF2-40B4-BE49-F238E27FC236}">
                <a16:creationId xmlns:a16="http://schemas.microsoft.com/office/drawing/2014/main" id="{94F3E6A2-CCB8-4870-9797-40002216D2B3}"/>
              </a:ext>
            </a:extLst>
          </p:cNvPr>
          <p:cNvSpPr/>
          <p:nvPr userDrawn="1"/>
        </p:nvSpPr>
        <p:spPr>
          <a:xfrm>
            <a:off x="6721671" y="4935469"/>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Picture Placeholder 3">
            <a:extLst>
              <a:ext uri="{FF2B5EF4-FFF2-40B4-BE49-F238E27FC236}">
                <a16:creationId xmlns:a16="http://schemas.microsoft.com/office/drawing/2014/main" id="{83725AD6-E3CC-4FAC-94F3-1F4CB56D222F}"/>
              </a:ext>
            </a:extLst>
          </p:cNvPr>
          <p:cNvSpPr>
            <a:spLocks noGrp="1"/>
          </p:cNvSpPr>
          <p:nvPr>
            <p:ph type="pic" sz="quarter" idx="21"/>
          </p:nvPr>
        </p:nvSpPr>
        <p:spPr>
          <a:xfrm>
            <a:off x="6874411" y="1200196"/>
            <a:ext cx="449262" cy="449263"/>
          </a:xfrm>
        </p:spPr>
        <p:txBody>
          <a:bodyPr anchor="ctr">
            <a:normAutofit/>
          </a:bodyPr>
          <a:lstStyle>
            <a:lvl1pPr marL="0" indent="0" algn="ctr">
              <a:buNone/>
              <a:defRPr sz="700">
                <a:solidFill>
                  <a:schemeClr val="bg1"/>
                </a:solidFill>
              </a:defRPr>
            </a:lvl1pPr>
          </a:lstStyle>
          <a:p>
            <a:r>
              <a:rPr lang="en-US" noProof="0"/>
              <a:t>Click icon to add picture</a:t>
            </a:r>
          </a:p>
        </p:txBody>
      </p:sp>
      <p:sp>
        <p:nvSpPr>
          <p:cNvPr id="28" name="Picture Placeholder 3">
            <a:extLst>
              <a:ext uri="{FF2B5EF4-FFF2-40B4-BE49-F238E27FC236}">
                <a16:creationId xmlns:a16="http://schemas.microsoft.com/office/drawing/2014/main" id="{C80D4B49-1275-4A83-A987-EC233FB6CC38}"/>
              </a:ext>
            </a:extLst>
          </p:cNvPr>
          <p:cNvSpPr>
            <a:spLocks noGrp="1"/>
          </p:cNvSpPr>
          <p:nvPr>
            <p:ph type="pic" sz="quarter" idx="22"/>
          </p:nvPr>
        </p:nvSpPr>
        <p:spPr>
          <a:xfrm>
            <a:off x="6874411" y="2506752"/>
            <a:ext cx="449262" cy="449263"/>
          </a:xfrm>
        </p:spPr>
        <p:txBody>
          <a:bodyPr anchor="ctr">
            <a:normAutofit/>
          </a:bodyPr>
          <a:lstStyle>
            <a:lvl1pPr marL="0" indent="0" algn="ctr">
              <a:buNone/>
              <a:defRPr sz="700">
                <a:solidFill>
                  <a:schemeClr val="bg1"/>
                </a:solidFill>
              </a:defRPr>
            </a:lvl1pPr>
          </a:lstStyle>
          <a:p>
            <a:r>
              <a:rPr lang="en-US" noProof="0"/>
              <a:t>Click icon to add picture</a:t>
            </a:r>
          </a:p>
        </p:txBody>
      </p:sp>
      <p:sp>
        <p:nvSpPr>
          <p:cNvPr id="29" name="Picture Placeholder 3">
            <a:extLst>
              <a:ext uri="{FF2B5EF4-FFF2-40B4-BE49-F238E27FC236}">
                <a16:creationId xmlns:a16="http://schemas.microsoft.com/office/drawing/2014/main" id="{7B475AE2-C1A9-4191-A31B-5D6893397E23}"/>
              </a:ext>
            </a:extLst>
          </p:cNvPr>
          <p:cNvSpPr>
            <a:spLocks noGrp="1"/>
          </p:cNvSpPr>
          <p:nvPr>
            <p:ph type="pic" sz="quarter" idx="23"/>
          </p:nvPr>
        </p:nvSpPr>
        <p:spPr>
          <a:xfrm>
            <a:off x="6874411" y="3797479"/>
            <a:ext cx="449262" cy="449263"/>
          </a:xfrm>
        </p:spPr>
        <p:txBody>
          <a:bodyPr anchor="ctr">
            <a:normAutofit/>
          </a:bodyPr>
          <a:lstStyle>
            <a:lvl1pPr marL="0" indent="0" algn="ctr">
              <a:buNone/>
              <a:defRPr sz="700">
                <a:solidFill>
                  <a:schemeClr val="bg1"/>
                </a:solidFill>
              </a:defRPr>
            </a:lvl1pPr>
          </a:lstStyle>
          <a:p>
            <a:r>
              <a:rPr lang="en-US" noProof="0"/>
              <a:t>Click icon to add picture</a:t>
            </a:r>
          </a:p>
        </p:txBody>
      </p:sp>
      <p:sp>
        <p:nvSpPr>
          <p:cNvPr id="30" name="Picture Placeholder 3">
            <a:extLst>
              <a:ext uri="{FF2B5EF4-FFF2-40B4-BE49-F238E27FC236}">
                <a16:creationId xmlns:a16="http://schemas.microsoft.com/office/drawing/2014/main" id="{C29F28E2-C28B-447C-818F-8676A82EEAA9}"/>
              </a:ext>
            </a:extLst>
          </p:cNvPr>
          <p:cNvSpPr>
            <a:spLocks noGrp="1"/>
          </p:cNvSpPr>
          <p:nvPr>
            <p:ph type="pic" sz="quarter" idx="24"/>
          </p:nvPr>
        </p:nvSpPr>
        <p:spPr>
          <a:xfrm>
            <a:off x="6874411" y="5088208"/>
            <a:ext cx="449262" cy="449263"/>
          </a:xfrm>
        </p:spPr>
        <p:txBody>
          <a:bodyPr anchor="ctr">
            <a:normAutofit/>
          </a:bodyPr>
          <a:lstStyle>
            <a:lvl1pPr marL="0" indent="0" algn="ctr">
              <a:buNone/>
              <a:defRPr sz="700">
                <a:solidFill>
                  <a:schemeClr val="bg1"/>
                </a:solidFill>
              </a:defRPr>
            </a:lvl1pPr>
          </a:lstStyle>
          <a:p>
            <a:r>
              <a:rPr lang="en-US" noProof="0"/>
              <a:t>Click icon to add picture</a:t>
            </a:r>
          </a:p>
        </p:txBody>
      </p:sp>
      <p:sp>
        <p:nvSpPr>
          <p:cNvPr id="3" name="Footer Placeholder 2">
            <a:extLst>
              <a:ext uri="{FF2B5EF4-FFF2-40B4-BE49-F238E27FC236}">
                <a16:creationId xmlns:a16="http://schemas.microsoft.com/office/drawing/2014/main" id="{FFD8DA28-BA31-356B-8752-60C151F49F9A}"/>
              </a:ext>
            </a:extLst>
          </p:cNvPr>
          <p:cNvSpPr>
            <a:spLocks noGrp="1"/>
          </p:cNvSpPr>
          <p:nvPr>
            <p:ph type="ftr" sz="quarter" idx="25"/>
          </p:nvPr>
        </p:nvSpPr>
        <p:spPr/>
        <p:txBody>
          <a:bodyPr/>
          <a:lstStyle/>
          <a:p>
            <a:endParaRPr lang="en-US"/>
          </a:p>
        </p:txBody>
      </p:sp>
      <p:sp>
        <p:nvSpPr>
          <p:cNvPr id="5" name="Slide Number Placeholder 4">
            <a:extLst>
              <a:ext uri="{FF2B5EF4-FFF2-40B4-BE49-F238E27FC236}">
                <a16:creationId xmlns:a16="http://schemas.microsoft.com/office/drawing/2014/main" id="{14E8A410-C7BF-EF25-AABF-A86D8B279E1B}"/>
              </a:ext>
            </a:extLst>
          </p:cNvPr>
          <p:cNvSpPr>
            <a:spLocks noGrp="1"/>
          </p:cNvSpPr>
          <p:nvPr>
            <p:ph type="sldNum" sz="quarter" idx="26"/>
          </p:nvPr>
        </p:nvSpPr>
        <p:spPr/>
        <p:txBody>
          <a:bodyPr/>
          <a:lstStyle/>
          <a:p>
            <a:fld id="{2475A876-C9A2-4F6F-9CFA-182D8E5D472A}" type="slidenum">
              <a:rPr lang="en-US" smtClean="0"/>
              <a:t>‹#›</a:t>
            </a:fld>
            <a:endParaRPr lang="en-US"/>
          </a:p>
        </p:txBody>
      </p:sp>
    </p:spTree>
    <p:extLst>
      <p:ext uri="{BB962C8B-B14F-4D97-AF65-F5344CB8AC3E}">
        <p14:creationId xmlns:p14="http://schemas.microsoft.com/office/powerpoint/2010/main" val="2219225103"/>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9031" y="2843581"/>
            <a:ext cx="10998911" cy="779495"/>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358610"/>
            <a:ext cx="10854914" cy="804759"/>
          </a:xfrm>
        </p:spPr>
        <p:txBody>
          <a:bodyPr lIns="0" anchor="b">
            <a:normAutofit/>
          </a:bodyPr>
          <a:lstStyle>
            <a:lvl1pPr algn="ctr">
              <a:defRPr sz="4000" b="1">
                <a:solidFill>
                  <a:srgbClr val="603341"/>
                </a:solidFill>
              </a:defRPr>
            </a:lvl1pPr>
          </a:lstStyle>
          <a:p>
            <a:r>
              <a:rPr lang="en-US" noProof="0"/>
              <a:t>Click to Add Slide Title Here</a:t>
            </a:r>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18062" y="2888439"/>
            <a:ext cx="2469806" cy="731694"/>
          </a:xfrm>
        </p:spPr>
        <p:txBody>
          <a:bodyPr anchor="t">
            <a:normAutofit/>
          </a:bodyPr>
          <a:lstStyle>
            <a:lvl1pPr marL="0" indent="0" algn="ctr">
              <a:buNone/>
              <a:defRPr sz="2000">
                <a:solidFill>
                  <a:schemeClr val="bg1"/>
                </a:solidFill>
              </a:defRPr>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2827983" y="2891382"/>
            <a:ext cx="2469806" cy="731694"/>
          </a:xfrm>
        </p:spPr>
        <p:txBody>
          <a:bodyPr anchor="t">
            <a:normAutofit/>
          </a:bodyPr>
          <a:lstStyle>
            <a:lvl1pPr marL="0" indent="0" algn="ctr">
              <a:buNone/>
              <a:defRPr sz="2000">
                <a:solidFill>
                  <a:schemeClr val="bg1"/>
                </a:solidFill>
              </a:defRPr>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5674028" y="2888439"/>
            <a:ext cx="2469806" cy="731694"/>
          </a:xfrm>
        </p:spPr>
        <p:txBody>
          <a:bodyPr anchor="t">
            <a:normAutofit/>
          </a:bodyPr>
          <a:lstStyle>
            <a:lvl1pPr marL="0" indent="0" algn="ctr">
              <a:buNone/>
              <a:defRPr sz="2000">
                <a:solidFill>
                  <a:schemeClr val="bg1"/>
                </a:solidFill>
              </a:defRPr>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8520074" y="2884256"/>
            <a:ext cx="2469806" cy="731694"/>
          </a:xfrm>
        </p:spPr>
        <p:txBody>
          <a:bodyPr anchor="t">
            <a:normAutofit/>
          </a:bodyPr>
          <a:lstStyle>
            <a:lvl1pPr marL="0" indent="0" algn="ctr">
              <a:buNone/>
              <a:defRPr sz="2000">
                <a:solidFill>
                  <a:schemeClr val="bg1"/>
                </a:solidFill>
              </a:defRPr>
            </a:lvl1pPr>
          </a:lstStyle>
          <a:p>
            <a:pPr lvl="0"/>
            <a:r>
              <a:rPr lang="en-US" noProof="0"/>
              <a:t>Click to edit Master text styles</a:t>
            </a:r>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4277635"/>
            <a:ext cx="0" cy="10854914"/>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a:p>
        </p:txBody>
      </p:sp>
      <p:sp>
        <p:nvSpPr>
          <p:cNvPr id="17" name="Rectangle 16" title="Decorative">
            <a:extLst>
              <a:ext uri="{FF2B5EF4-FFF2-40B4-BE49-F238E27FC236}">
                <a16:creationId xmlns:a16="http://schemas.microsoft.com/office/drawing/2014/main" id="{3B1EB7FF-0CBE-4D48-BDD5-24B41F1C3104}"/>
              </a:ext>
            </a:extLst>
          </p:cNvPr>
          <p:cNvSpPr/>
          <p:nvPr userDrawn="1"/>
        </p:nvSpPr>
        <p:spPr>
          <a:xfrm>
            <a:off x="1050201" y="5407325"/>
            <a:ext cx="11132767" cy="786621"/>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a:solidFill>
                <a:schemeClr val="tx2"/>
              </a:solidFill>
              <a:latin typeface="Arial" panose="020B0604020202020204" pitchFamily="34" charset="0"/>
              <a:cs typeface="Arial" panose="020B0604020202020204" pitchFamily="34" charset="0"/>
            </a:endParaRPr>
          </a:p>
        </p:txBody>
      </p:sp>
      <p:sp>
        <p:nvSpPr>
          <p:cNvPr id="25" name="Text Placeholder 8">
            <a:extLst>
              <a:ext uri="{FF2B5EF4-FFF2-40B4-BE49-F238E27FC236}">
                <a16:creationId xmlns:a16="http://schemas.microsoft.com/office/drawing/2014/main" id="{62793BD6-90DA-4E45-8EEB-2E42F4710AA2}"/>
              </a:ext>
            </a:extLst>
          </p:cNvPr>
          <p:cNvSpPr>
            <a:spLocks noGrp="1"/>
          </p:cNvSpPr>
          <p:nvPr>
            <p:ph type="body" sz="quarter" idx="25"/>
          </p:nvPr>
        </p:nvSpPr>
        <p:spPr>
          <a:xfrm>
            <a:off x="1175027" y="5459309"/>
            <a:ext cx="2469806" cy="731694"/>
          </a:xfrm>
        </p:spPr>
        <p:txBody>
          <a:bodyPr anchor="t">
            <a:normAutofit/>
          </a:bodyPr>
          <a:lstStyle>
            <a:lvl1pPr marL="0" indent="0" algn="ctr">
              <a:buNone/>
              <a:defRPr sz="2000">
                <a:solidFill>
                  <a:schemeClr val="bg1"/>
                </a:solidFill>
              </a:defRPr>
            </a:lvl1pPr>
          </a:lstStyle>
          <a:p>
            <a:pPr lvl="0"/>
            <a:r>
              <a:rPr lang="en-US" noProof="0"/>
              <a:t>Click to edit Master text styles</a:t>
            </a:r>
          </a:p>
        </p:txBody>
      </p:sp>
      <p:sp>
        <p:nvSpPr>
          <p:cNvPr id="26" name="Text Placeholder 8">
            <a:extLst>
              <a:ext uri="{FF2B5EF4-FFF2-40B4-BE49-F238E27FC236}">
                <a16:creationId xmlns:a16="http://schemas.microsoft.com/office/drawing/2014/main" id="{D8FAA7C5-F9FE-4765-95D1-7F3E63A69AD5}"/>
              </a:ext>
            </a:extLst>
          </p:cNvPr>
          <p:cNvSpPr>
            <a:spLocks noGrp="1"/>
          </p:cNvSpPr>
          <p:nvPr>
            <p:ph type="body" sz="quarter" idx="26"/>
          </p:nvPr>
        </p:nvSpPr>
        <p:spPr>
          <a:xfrm>
            <a:off x="4021072" y="5462252"/>
            <a:ext cx="2469806" cy="731694"/>
          </a:xfrm>
        </p:spPr>
        <p:txBody>
          <a:bodyPr anchor="t">
            <a:normAutofit/>
          </a:bodyPr>
          <a:lstStyle>
            <a:lvl1pPr marL="0" indent="0" algn="ctr">
              <a:buNone/>
              <a:defRPr sz="2000">
                <a:solidFill>
                  <a:schemeClr val="bg1"/>
                </a:solidFill>
              </a:defRPr>
            </a:lvl1pPr>
          </a:lstStyle>
          <a:p>
            <a:pPr lvl="0"/>
            <a:r>
              <a:rPr lang="en-US" noProof="0"/>
              <a:t>Click to edit Master text styles</a:t>
            </a:r>
          </a:p>
        </p:txBody>
      </p:sp>
      <p:sp>
        <p:nvSpPr>
          <p:cNvPr id="27" name="Text Placeholder 8">
            <a:extLst>
              <a:ext uri="{FF2B5EF4-FFF2-40B4-BE49-F238E27FC236}">
                <a16:creationId xmlns:a16="http://schemas.microsoft.com/office/drawing/2014/main" id="{BB08DAC5-B567-4586-A1E1-ECF2B51DF63A}"/>
              </a:ext>
            </a:extLst>
          </p:cNvPr>
          <p:cNvSpPr>
            <a:spLocks noGrp="1"/>
          </p:cNvSpPr>
          <p:nvPr>
            <p:ph type="body" sz="quarter" idx="27"/>
          </p:nvPr>
        </p:nvSpPr>
        <p:spPr>
          <a:xfrm>
            <a:off x="6867117" y="5459309"/>
            <a:ext cx="2469806" cy="731694"/>
          </a:xfrm>
        </p:spPr>
        <p:txBody>
          <a:bodyPr anchor="t">
            <a:normAutofit/>
          </a:bodyPr>
          <a:lstStyle>
            <a:lvl1pPr marL="0" indent="0" algn="ctr">
              <a:buNone/>
              <a:defRPr sz="2000">
                <a:solidFill>
                  <a:schemeClr val="bg1"/>
                </a:solidFill>
              </a:defRPr>
            </a:lvl1pPr>
          </a:lstStyle>
          <a:p>
            <a:pPr lvl="0"/>
            <a:r>
              <a:rPr lang="en-US" noProof="0"/>
              <a:t>Click to edit Master text styles</a:t>
            </a:r>
          </a:p>
        </p:txBody>
      </p:sp>
      <p:sp>
        <p:nvSpPr>
          <p:cNvPr id="28" name="Text Placeholder 8">
            <a:extLst>
              <a:ext uri="{FF2B5EF4-FFF2-40B4-BE49-F238E27FC236}">
                <a16:creationId xmlns:a16="http://schemas.microsoft.com/office/drawing/2014/main" id="{D2596E53-6C31-45B1-B6D1-BA7D831F44B3}"/>
              </a:ext>
            </a:extLst>
          </p:cNvPr>
          <p:cNvSpPr>
            <a:spLocks noGrp="1"/>
          </p:cNvSpPr>
          <p:nvPr>
            <p:ph type="body" sz="quarter" idx="28"/>
          </p:nvPr>
        </p:nvSpPr>
        <p:spPr>
          <a:xfrm>
            <a:off x="9713163" y="5455126"/>
            <a:ext cx="2469806" cy="731694"/>
          </a:xfrm>
        </p:spPr>
        <p:txBody>
          <a:bodyPr anchor="t">
            <a:normAutofit/>
          </a:bodyPr>
          <a:lstStyle>
            <a:lvl1pPr marL="0" indent="0" algn="ctr">
              <a:buNone/>
              <a:defRPr sz="2000">
                <a:solidFill>
                  <a:schemeClr val="bg1"/>
                </a:solidFill>
              </a:defRPr>
            </a:lvl1pPr>
          </a:lstStyle>
          <a:p>
            <a:pPr lvl="0"/>
            <a:r>
              <a:rPr lang="en-US" noProof="0"/>
              <a:t>Click to edit Master text styles</a:t>
            </a:r>
          </a:p>
        </p:txBody>
      </p:sp>
      <p:cxnSp>
        <p:nvCxnSpPr>
          <p:cNvPr id="3" name="Straight Arrow Connector 2">
            <a:extLst>
              <a:ext uri="{FF2B5EF4-FFF2-40B4-BE49-F238E27FC236}">
                <a16:creationId xmlns:a16="http://schemas.microsoft.com/office/drawing/2014/main" id="{FCCCF8BC-94FF-4CD5-8998-5415555C5249}"/>
              </a:ext>
            </a:extLst>
          </p:cNvPr>
          <p:cNvCxnSpPr>
            <a:cxnSpLocks/>
          </p:cNvCxnSpPr>
          <p:nvPr userDrawn="1"/>
        </p:nvCxnSpPr>
        <p:spPr>
          <a:xfrm>
            <a:off x="2077019" y="2258242"/>
            <a:ext cx="995305" cy="0"/>
          </a:xfrm>
          <a:prstGeom prst="straightConnector1">
            <a:avLst/>
          </a:prstGeom>
          <a:ln w="155575">
            <a:solidFill>
              <a:srgbClr val="39BDC7"/>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639A8550-E4C0-4C91-BEF9-B1D67D864F29}"/>
              </a:ext>
            </a:extLst>
          </p:cNvPr>
          <p:cNvCxnSpPr>
            <a:cxnSpLocks/>
          </p:cNvCxnSpPr>
          <p:nvPr userDrawn="1"/>
        </p:nvCxnSpPr>
        <p:spPr>
          <a:xfrm>
            <a:off x="4947240" y="2258242"/>
            <a:ext cx="995305" cy="0"/>
          </a:xfrm>
          <a:prstGeom prst="straightConnector1">
            <a:avLst/>
          </a:prstGeom>
          <a:ln w="155575">
            <a:solidFill>
              <a:srgbClr val="39BDC7"/>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833F3A91-19AE-492D-81FC-8372DCF51595}"/>
              </a:ext>
            </a:extLst>
          </p:cNvPr>
          <p:cNvCxnSpPr>
            <a:cxnSpLocks/>
          </p:cNvCxnSpPr>
          <p:nvPr userDrawn="1"/>
        </p:nvCxnSpPr>
        <p:spPr>
          <a:xfrm>
            <a:off x="7905178" y="2258242"/>
            <a:ext cx="995305" cy="0"/>
          </a:xfrm>
          <a:prstGeom prst="straightConnector1">
            <a:avLst/>
          </a:prstGeom>
          <a:ln w="155575">
            <a:solidFill>
              <a:srgbClr val="39BDC7"/>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A244ACF-4B38-4492-BC84-BAB875FA5BF2}"/>
              </a:ext>
            </a:extLst>
          </p:cNvPr>
          <p:cNvCxnSpPr>
            <a:cxnSpLocks/>
          </p:cNvCxnSpPr>
          <p:nvPr userDrawn="1"/>
        </p:nvCxnSpPr>
        <p:spPr>
          <a:xfrm>
            <a:off x="3318723" y="4771451"/>
            <a:ext cx="995305" cy="0"/>
          </a:xfrm>
          <a:prstGeom prst="straightConnector1">
            <a:avLst/>
          </a:prstGeom>
          <a:ln w="155575">
            <a:solidFill>
              <a:srgbClr val="39BDC7"/>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E326032E-DB75-495E-A246-39F7457B9DE8}"/>
              </a:ext>
            </a:extLst>
          </p:cNvPr>
          <p:cNvCxnSpPr>
            <a:cxnSpLocks/>
          </p:cNvCxnSpPr>
          <p:nvPr userDrawn="1"/>
        </p:nvCxnSpPr>
        <p:spPr>
          <a:xfrm>
            <a:off x="6188944" y="4771451"/>
            <a:ext cx="995305" cy="0"/>
          </a:xfrm>
          <a:prstGeom prst="straightConnector1">
            <a:avLst/>
          </a:prstGeom>
          <a:ln w="155575">
            <a:solidFill>
              <a:srgbClr val="39BDC7"/>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0EBEE22E-5C6E-48DF-BB3E-39E987591797}"/>
              </a:ext>
            </a:extLst>
          </p:cNvPr>
          <p:cNvCxnSpPr>
            <a:cxnSpLocks/>
          </p:cNvCxnSpPr>
          <p:nvPr userDrawn="1"/>
        </p:nvCxnSpPr>
        <p:spPr>
          <a:xfrm>
            <a:off x="9146882" y="4771451"/>
            <a:ext cx="995305" cy="0"/>
          </a:xfrm>
          <a:prstGeom prst="straightConnector1">
            <a:avLst/>
          </a:prstGeom>
          <a:ln w="155575">
            <a:solidFill>
              <a:srgbClr val="39BDC7"/>
            </a:solidFill>
            <a:tailEnd type="triangle"/>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0738F2FF-FB16-9B81-B396-17426D92D27F}"/>
              </a:ext>
            </a:extLst>
          </p:cNvPr>
          <p:cNvSpPr>
            <a:spLocks noGrp="1"/>
          </p:cNvSpPr>
          <p:nvPr>
            <p:ph type="ftr" sz="quarter" idx="29"/>
          </p:nvPr>
        </p:nvSpPr>
        <p:spPr/>
        <p:txBody>
          <a:bodyPr/>
          <a:lstStyle/>
          <a:p>
            <a:endParaRPr lang="en-US"/>
          </a:p>
        </p:txBody>
      </p:sp>
      <p:sp>
        <p:nvSpPr>
          <p:cNvPr id="4" name="Slide Number Placeholder 3">
            <a:extLst>
              <a:ext uri="{FF2B5EF4-FFF2-40B4-BE49-F238E27FC236}">
                <a16:creationId xmlns:a16="http://schemas.microsoft.com/office/drawing/2014/main" id="{9CF9EA4B-6009-7866-2768-365D41A1D9AE}"/>
              </a:ext>
            </a:extLst>
          </p:cNvPr>
          <p:cNvSpPr>
            <a:spLocks noGrp="1"/>
          </p:cNvSpPr>
          <p:nvPr>
            <p:ph type="sldNum" sz="quarter" idx="30"/>
          </p:nvPr>
        </p:nvSpPr>
        <p:spPr/>
        <p:txBody>
          <a:bodyPr/>
          <a:lstStyle/>
          <a:p>
            <a:fld id="{2475A876-C9A2-4F6F-9CFA-182D8E5D472A}" type="slidenum">
              <a:rPr lang="en-US" smtClean="0"/>
              <a:t>‹#›</a:t>
            </a:fld>
            <a:endParaRPr lang="en-US"/>
          </a:p>
        </p:txBody>
      </p:sp>
    </p:spTree>
    <p:extLst>
      <p:ext uri="{BB962C8B-B14F-4D97-AF65-F5344CB8AC3E}">
        <p14:creationId xmlns:p14="http://schemas.microsoft.com/office/powerpoint/2010/main" val="638410284"/>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Next Steps">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630780" y="4292937"/>
            <a:ext cx="2469806" cy="1870746"/>
          </a:xfrm>
        </p:spPr>
        <p:txBody>
          <a:bodyPr anchor="t">
            <a:normAutofit/>
          </a:bodyPr>
          <a:lstStyle>
            <a:lvl1pPr marL="0" indent="0" algn="ctr">
              <a:buNone/>
              <a:defRPr sz="20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3476825" y="4295880"/>
            <a:ext cx="2469806" cy="1870746"/>
          </a:xfrm>
        </p:spPr>
        <p:txBody>
          <a:bodyPr anchor="t">
            <a:normAutofit/>
          </a:bodyPr>
          <a:lstStyle>
            <a:lvl1pPr marL="0" indent="0" algn="ctr">
              <a:buNone/>
              <a:defRPr sz="20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6322870" y="4292937"/>
            <a:ext cx="2469806" cy="1870746"/>
          </a:xfrm>
        </p:spPr>
        <p:txBody>
          <a:bodyPr anchor="t">
            <a:normAutofit/>
          </a:bodyPr>
          <a:lstStyle>
            <a:lvl1pPr marL="0" indent="0" algn="ctr">
              <a:buNone/>
              <a:defRPr sz="20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9168916" y="4288754"/>
            <a:ext cx="2469806" cy="1870746"/>
          </a:xfrm>
        </p:spPr>
        <p:txBody>
          <a:bodyPr anchor="t">
            <a:normAutofit/>
          </a:bodyPr>
          <a:lstStyle>
            <a:lvl1pPr marL="0" indent="0" algn="ctr">
              <a:buNone/>
              <a:defRPr sz="2000"/>
            </a:lvl1pPr>
          </a:lstStyle>
          <a:p>
            <a:pPr lvl="0"/>
            <a:r>
              <a:rPr lang="en-US" noProof="0"/>
              <a:t>Click to edit Master text styles</a:t>
            </a:r>
          </a:p>
        </p:txBody>
      </p:sp>
      <p:sp>
        <p:nvSpPr>
          <p:cNvPr id="12"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358610"/>
            <a:ext cx="10854914" cy="804759"/>
          </a:xfrm>
        </p:spPr>
        <p:txBody>
          <a:bodyPr lIns="0" anchor="b">
            <a:normAutofit/>
          </a:bodyPr>
          <a:lstStyle>
            <a:lvl1pPr algn="ctr">
              <a:defRPr sz="4000" b="1">
                <a:solidFill>
                  <a:srgbClr val="603341"/>
                </a:solidFill>
              </a:defRPr>
            </a:lvl1pPr>
          </a:lstStyle>
          <a:p>
            <a:r>
              <a:rPr lang="en-US" noProof="0"/>
              <a:t>Click to Add Slide Title Here</a:t>
            </a:r>
          </a:p>
        </p:txBody>
      </p:sp>
      <p:sp>
        <p:nvSpPr>
          <p:cNvPr id="15"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668544" y="1489701"/>
            <a:ext cx="10854914" cy="731691"/>
          </a:xfrm>
        </p:spPr>
        <p:txBody>
          <a:bodyPr lIns="0">
            <a:noAutofit/>
          </a:bodyPr>
          <a:lstStyle>
            <a:lvl1pPr marL="0" indent="0" algn="ctr">
              <a:lnSpc>
                <a:spcPct val="100000"/>
              </a:lnSpc>
              <a:buNone/>
              <a:defRPr sz="2400">
                <a:latin typeface="+mj-lt"/>
                <a:cs typeface="Arial" panose="020B0604020202020204" pitchFamily="34" charset="0"/>
              </a:defRPr>
            </a:lvl1pPr>
          </a:lstStyle>
          <a:p>
            <a:pPr lvl="0"/>
            <a:r>
              <a:rPr lang="en-US" noProof="0"/>
              <a:t>Click to edit Master text styles</a:t>
            </a:r>
          </a:p>
        </p:txBody>
      </p:sp>
      <p:sp>
        <p:nvSpPr>
          <p:cNvPr id="17" name="Shape 62" title="Decorative">
            <a:extLst>
              <a:ext uri="{FF2B5EF4-FFF2-40B4-BE49-F238E27FC236}">
                <a16:creationId xmlns:a16="http://schemas.microsoft.com/office/drawing/2014/main" id="{E1A23DB6-E067-4A30-8C4B-98B452428518}"/>
              </a:ext>
            </a:extLst>
          </p:cNvPr>
          <p:cNvSpPr/>
          <p:nvPr userDrawn="1"/>
        </p:nvSpPr>
        <p:spPr>
          <a:xfrm rot="16200000" flipV="1">
            <a:off x="6106894" y="-4006099"/>
            <a:ext cx="0" cy="10646170"/>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a:p>
        </p:txBody>
      </p:sp>
      <p:sp>
        <p:nvSpPr>
          <p:cNvPr id="20" name="Oval 19">
            <a:extLst>
              <a:ext uri="{FF2B5EF4-FFF2-40B4-BE49-F238E27FC236}">
                <a16:creationId xmlns:a16="http://schemas.microsoft.com/office/drawing/2014/main" id="{7D7457D0-C252-49A3-9635-C29B38A49BDC}"/>
              </a:ext>
            </a:extLst>
          </p:cNvPr>
          <p:cNvSpPr/>
          <p:nvPr userDrawn="1"/>
        </p:nvSpPr>
        <p:spPr>
          <a:xfrm>
            <a:off x="916665" y="2281118"/>
            <a:ext cx="1935945" cy="193594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Oval 20">
            <a:extLst>
              <a:ext uri="{FF2B5EF4-FFF2-40B4-BE49-F238E27FC236}">
                <a16:creationId xmlns:a16="http://schemas.microsoft.com/office/drawing/2014/main" id="{566715FF-568E-4151-A75B-79EC2EC52AED}"/>
              </a:ext>
            </a:extLst>
          </p:cNvPr>
          <p:cNvSpPr/>
          <p:nvPr userDrawn="1"/>
        </p:nvSpPr>
        <p:spPr>
          <a:xfrm>
            <a:off x="3762710" y="2281118"/>
            <a:ext cx="1935945" cy="193594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Oval 21">
            <a:extLst>
              <a:ext uri="{FF2B5EF4-FFF2-40B4-BE49-F238E27FC236}">
                <a16:creationId xmlns:a16="http://schemas.microsoft.com/office/drawing/2014/main" id="{EE41CAAB-44C4-48D7-80E1-3BF0D8006A5A}"/>
              </a:ext>
            </a:extLst>
          </p:cNvPr>
          <p:cNvSpPr/>
          <p:nvPr userDrawn="1"/>
        </p:nvSpPr>
        <p:spPr>
          <a:xfrm>
            <a:off x="6608755" y="2281118"/>
            <a:ext cx="1935945" cy="193594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3" name="Oval 22">
            <a:extLst>
              <a:ext uri="{FF2B5EF4-FFF2-40B4-BE49-F238E27FC236}">
                <a16:creationId xmlns:a16="http://schemas.microsoft.com/office/drawing/2014/main" id="{3251A171-181E-416A-9BB8-F6DBEB470707}"/>
              </a:ext>
            </a:extLst>
          </p:cNvPr>
          <p:cNvSpPr/>
          <p:nvPr userDrawn="1"/>
        </p:nvSpPr>
        <p:spPr>
          <a:xfrm>
            <a:off x="9454801" y="2281118"/>
            <a:ext cx="1935945" cy="193594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Picture Placeholder 3">
            <a:extLst>
              <a:ext uri="{FF2B5EF4-FFF2-40B4-BE49-F238E27FC236}">
                <a16:creationId xmlns:a16="http://schemas.microsoft.com/office/drawing/2014/main" id="{FE6EF7CF-2190-49FE-8BAE-D2863ECD5CAD}"/>
              </a:ext>
            </a:extLst>
          </p:cNvPr>
          <p:cNvSpPr>
            <a:spLocks noGrp="1"/>
          </p:cNvSpPr>
          <p:nvPr>
            <p:ph type="pic" sz="quarter" idx="21"/>
          </p:nvPr>
        </p:nvSpPr>
        <p:spPr>
          <a:xfrm>
            <a:off x="1257128" y="2621581"/>
            <a:ext cx="1326710" cy="1326710"/>
          </a:xfrm>
        </p:spPr>
        <p:txBody>
          <a:bodyPr anchor="t">
            <a:normAutofit/>
          </a:bodyPr>
          <a:lstStyle>
            <a:lvl1pPr marL="0" indent="0" algn="ctr">
              <a:buNone/>
              <a:defRPr sz="1200">
                <a:solidFill>
                  <a:schemeClr val="bg1"/>
                </a:solidFill>
              </a:defRPr>
            </a:lvl1pPr>
          </a:lstStyle>
          <a:p>
            <a:r>
              <a:rPr lang="en-US" noProof="0"/>
              <a:t>Click icon to add picture</a:t>
            </a:r>
          </a:p>
        </p:txBody>
      </p:sp>
      <p:sp>
        <p:nvSpPr>
          <p:cNvPr id="25" name="Picture Placeholder 3">
            <a:extLst>
              <a:ext uri="{FF2B5EF4-FFF2-40B4-BE49-F238E27FC236}">
                <a16:creationId xmlns:a16="http://schemas.microsoft.com/office/drawing/2014/main" id="{47D99824-ECF4-4A44-A7CE-84F3AC262C34}"/>
              </a:ext>
            </a:extLst>
          </p:cNvPr>
          <p:cNvSpPr>
            <a:spLocks noGrp="1"/>
          </p:cNvSpPr>
          <p:nvPr>
            <p:ph type="pic" sz="quarter" idx="22"/>
          </p:nvPr>
        </p:nvSpPr>
        <p:spPr>
          <a:xfrm>
            <a:off x="4076528" y="2621581"/>
            <a:ext cx="1326710" cy="1326710"/>
          </a:xfrm>
        </p:spPr>
        <p:txBody>
          <a:bodyPr anchor="t">
            <a:normAutofit/>
          </a:bodyPr>
          <a:lstStyle>
            <a:lvl1pPr marL="0" indent="0" algn="ctr">
              <a:buNone/>
              <a:defRPr sz="1200">
                <a:solidFill>
                  <a:schemeClr val="bg1"/>
                </a:solidFill>
              </a:defRPr>
            </a:lvl1pPr>
          </a:lstStyle>
          <a:p>
            <a:r>
              <a:rPr lang="en-US" noProof="0"/>
              <a:t>Click icon to add picture</a:t>
            </a:r>
          </a:p>
        </p:txBody>
      </p:sp>
      <p:sp>
        <p:nvSpPr>
          <p:cNvPr id="26" name="Picture Placeholder 3">
            <a:extLst>
              <a:ext uri="{FF2B5EF4-FFF2-40B4-BE49-F238E27FC236}">
                <a16:creationId xmlns:a16="http://schemas.microsoft.com/office/drawing/2014/main" id="{F1AE9D02-1431-4CC3-8919-5D21732C45C5}"/>
              </a:ext>
            </a:extLst>
          </p:cNvPr>
          <p:cNvSpPr>
            <a:spLocks noGrp="1"/>
          </p:cNvSpPr>
          <p:nvPr>
            <p:ph type="pic" sz="quarter" idx="23"/>
          </p:nvPr>
        </p:nvSpPr>
        <p:spPr>
          <a:xfrm>
            <a:off x="6959428" y="2621581"/>
            <a:ext cx="1326710" cy="1326710"/>
          </a:xfrm>
        </p:spPr>
        <p:txBody>
          <a:bodyPr anchor="t">
            <a:normAutofit/>
          </a:bodyPr>
          <a:lstStyle>
            <a:lvl1pPr marL="0" indent="0" algn="ctr">
              <a:buNone/>
              <a:defRPr sz="1200">
                <a:solidFill>
                  <a:schemeClr val="bg1"/>
                </a:solidFill>
              </a:defRPr>
            </a:lvl1pPr>
          </a:lstStyle>
          <a:p>
            <a:r>
              <a:rPr lang="en-US" noProof="0"/>
              <a:t>Click icon to add picture</a:t>
            </a:r>
          </a:p>
        </p:txBody>
      </p:sp>
      <p:sp>
        <p:nvSpPr>
          <p:cNvPr id="27" name="Picture Placeholder 3">
            <a:extLst>
              <a:ext uri="{FF2B5EF4-FFF2-40B4-BE49-F238E27FC236}">
                <a16:creationId xmlns:a16="http://schemas.microsoft.com/office/drawing/2014/main" id="{69207058-4EB8-4D3C-B236-53DC24F30D93}"/>
              </a:ext>
            </a:extLst>
          </p:cNvPr>
          <p:cNvSpPr>
            <a:spLocks noGrp="1"/>
          </p:cNvSpPr>
          <p:nvPr>
            <p:ph type="pic" sz="quarter" idx="24"/>
          </p:nvPr>
        </p:nvSpPr>
        <p:spPr>
          <a:xfrm>
            <a:off x="9816928" y="2621581"/>
            <a:ext cx="1326710" cy="1326710"/>
          </a:xfrm>
        </p:spPr>
        <p:txBody>
          <a:bodyPr anchor="t">
            <a:normAutofit/>
          </a:bodyPr>
          <a:lstStyle>
            <a:lvl1pPr marL="0" indent="0" algn="ctr">
              <a:buNone/>
              <a:defRPr sz="1200">
                <a:solidFill>
                  <a:schemeClr val="bg1"/>
                </a:solidFill>
              </a:defRPr>
            </a:lvl1pPr>
          </a:lstStyle>
          <a:p>
            <a:r>
              <a:rPr lang="en-US" noProof="0"/>
              <a:t>Click icon to add picture</a:t>
            </a:r>
          </a:p>
        </p:txBody>
      </p:sp>
      <p:sp>
        <p:nvSpPr>
          <p:cNvPr id="2" name="Footer Placeholder 1">
            <a:extLst>
              <a:ext uri="{FF2B5EF4-FFF2-40B4-BE49-F238E27FC236}">
                <a16:creationId xmlns:a16="http://schemas.microsoft.com/office/drawing/2014/main" id="{4629611B-3343-7E4D-00AF-05528D1E1E39}"/>
              </a:ext>
            </a:extLst>
          </p:cNvPr>
          <p:cNvSpPr>
            <a:spLocks noGrp="1"/>
          </p:cNvSpPr>
          <p:nvPr>
            <p:ph type="ftr" sz="quarter" idx="25"/>
          </p:nvPr>
        </p:nvSpPr>
        <p:spPr/>
        <p:txBody>
          <a:bodyPr/>
          <a:lstStyle/>
          <a:p>
            <a:endParaRPr lang="en-US"/>
          </a:p>
        </p:txBody>
      </p:sp>
      <p:sp>
        <p:nvSpPr>
          <p:cNvPr id="3" name="Slide Number Placeholder 2">
            <a:extLst>
              <a:ext uri="{FF2B5EF4-FFF2-40B4-BE49-F238E27FC236}">
                <a16:creationId xmlns:a16="http://schemas.microsoft.com/office/drawing/2014/main" id="{BD6970EB-7F45-2CC0-D984-A50F3004F5D6}"/>
              </a:ext>
            </a:extLst>
          </p:cNvPr>
          <p:cNvSpPr>
            <a:spLocks noGrp="1"/>
          </p:cNvSpPr>
          <p:nvPr>
            <p:ph type="sldNum" sz="quarter" idx="26"/>
          </p:nvPr>
        </p:nvSpPr>
        <p:spPr/>
        <p:txBody>
          <a:bodyPr/>
          <a:lstStyle/>
          <a:p>
            <a:fld id="{2475A876-C9A2-4F6F-9CFA-182D8E5D472A}" type="slidenum">
              <a:rPr lang="en-US" smtClean="0"/>
              <a:t>‹#›</a:t>
            </a:fld>
            <a:endParaRPr lang="en-US"/>
          </a:p>
        </p:txBody>
      </p:sp>
    </p:spTree>
    <p:extLst>
      <p:ext uri="{BB962C8B-B14F-4D97-AF65-F5344CB8AC3E}">
        <p14:creationId xmlns:p14="http://schemas.microsoft.com/office/powerpoint/2010/main" val="2620055036"/>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Next Steps 3">
    <p:spTree>
      <p:nvGrpSpPr>
        <p:cNvPr id="1" name=""/>
        <p:cNvGrpSpPr/>
        <p:nvPr/>
      </p:nvGrpSpPr>
      <p:grpSpPr>
        <a:xfrm>
          <a:off x="0" y="0"/>
          <a:ext cx="0" cy="0"/>
          <a:chOff x="0" y="0"/>
          <a:chExt cx="0" cy="0"/>
        </a:xfrm>
      </p:grpSpPr>
      <p:sp>
        <p:nvSpPr>
          <p:cNvPr id="3" name="Rectangle 2" title="Decorative"/>
          <p:cNvSpPr/>
          <p:nvPr userDrawn="1"/>
        </p:nvSpPr>
        <p:spPr>
          <a:xfrm>
            <a:off x="0" y="0"/>
            <a:ext cx="12192000" cy="28096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FBBE79-9A2D-485C-A5FF-D6F6AFD2AFC3}"/>
              </a:ext>
            </a:extLst>
          </p:cNvPr>
          <p:cNvSpPr>
            <a:spLocks noGrp="1"/>
          </p:cNvSpPr>
          <p:nvPr>
            <p:ph type="title"/>
          </p:nvPr>
        </p:nvSpPr>
        <p:spPr>
          <a:xfrm>
            <a:off x="1513581" y="597067"/>
            <a:ext cx="8768625" cy="1149325"/>
          </a:xfrm>
        </p:spPr>
        <p:txBody>
          <a:bodyPr lIns="0"/>
          <a:lstStyle>
            <a:lvl1pPr algn="ctr">
              <a:defRPr>
                <a:solidFill>
                  <a:schemeClr val="bg1"/>
                </a:solidFill>
              </a:defRPr>
            </a:lvl1pPr>
          </a:lstStyle>
          <a:p>
            <a:r>
              <a:rPr lang="en-US"/>
              <a:t>Click to edit Master title style</a:t>
            </a:r>
          </a:p>
        </p:txBody>
      </p:sp>
      <p:sp>
        <p:nvSpPr>
          <p:cNvPr id="5" name="Picture Placeholder 4" title="Decorative">
            <a:extLst>
              <a:ext uri="{FF2B5EF4-FFF2-40B4-BE49-F238E27FC236}">
                <a16:creationId xmlns:a16="http://schemas.microsoft.com/office/drawing/2014/main" id="{0D8C8A61-C19F-4EF6-A991-5B6EFC5F7AFB}"/>
              </a:ext>
            </a:extLst>
          </p:cNvPr>
          <p:cNvSpPr>
            <a:spLocks noGrp="1"/>
          </p:cNvSpPr>
          <p:nvPr>
            <p:ph type="pic" sz="quarter" idx="11"/>
          </p:nvPr>
        </p:nvSpPr>
        <p:spPr>
          <a:xfrm>
            <a:off x="1038871" y="3050995"/>
            <a:ext cx="1643384" cy="1643384"/>
          </a:xfrm>
          <a:prstGeom prst="rect">
            <a:avLst/>
          </a:prstGeom>
        </p:spPr>
        <p:txBody>
          <a:bodyPr/>
          <a:lstStyle/>
          <a:p>
            <a:r>
              <a:rPr lang="en-US"/>
              <a:t>Click icon to add picture</a:t>
            </a:r>
          </a:p>
        </p:txBody>
      </p:sp>
      <p:sp>
        <p:nvSpPr>
          <p:cNvPr id="6" name="Picture Placeholder 4" title="Decorative">
            <a:extLst>
              <a:ext uri="{FF2B5EF4-FFF2-40B4-BE49-F238E27FC236}">
                <a16:creationId xmlns:a16="http://schemas.microsoft.com/office/drawing/2014/main" id="{FB28CC40-CBF3-4E1C-841D-45C7739F95EE}"/>
              </a:ext>
            </a:extLst>
          </p:cNvPr>
          <p:cNvSpPr>
            <a:spLocks noGrp="1"/>
          </p:cNvSpPr>
          <p:nvPr>
            <p:ph type="pic" sz="quarter" idx="12"/>
          </p:nvPr>
        </p:nvSpPr>
        <p:spPr>
          <a:xfrm>
            <a:off x="3842264" y="3050995"/>
            <a:ext cx="1643384" cy="1643384"/>
          </a:xfrm>
          <a:prstGeom prst="rect">
            <a:avLst/>
          </a:prstGeom>
        </p:spPr>
        <p:txBody>
          <a:bodyPr/>
          <a:lstStyle/>
          <a:p>
            <a:r>
              <a:rPr lang="en-US"/>
              <a:t>Click icon to add picture</a:t>
            </a:r>
          </a:p>
        </p:txBody>
      </p:sp>
      <p:sp>
        <p:nvSpPr>
          <p:cNvPr id="7" name="Picture Placeholder 4" title="Decorative">
            <a:extLst>
              <a:ext uri="{FF2B5EF4-FFF2-40B4-BE49-F238E27FC236}">
                <a16:creationId xmlns:a16="http://schemas.microsoft.com/office/drawing/2014/main" id="{12606688-9042-46BE-82EA-2A9034C21250}"/>
              </a:ext>
            </a:extLst>
          </p:cNvPr>
          <p:cNvSpPr>
            <a:spLocks noGrp="1"/>
          </p:cNvSpPr>
          <p:nvPr>
            <p:ph type="pic" sz="quarter" idx="13"/>
          </p:nvPr>
        </p:nvSpPr>
        <p:spPr>
          <a:xfrm>
            <a:off x="6645657" y="3061267"/>
            <a:ext cx="1643384" cy="1643384"/>
          </a:xfrm>
          <a:prstGeom prst="rect">
            <a:avLst/>
          </a:prstGeom>
        </p:spPr>
        <p:txBody>
          <a:bodyPr/>
          <a:lstStyle/>
          <a:p>
            <a:r>
              <a:rPr lang="en-US"/>
              <a:t>Click icon to add picture</a:t>
            </a:r>
          </a:p>
        </p:txBody>
      </p:sp>
      <p:sp>
        <p:nvSpPr>
          <p:cNvPr id="8" name="Picture Placeholder 4" title="Decorative">
            <a:extLst>
              <a:ext uri="{FF2B5EF4-FFF2-40B4-BE49-F238E27FC236}">
                <a16:creationId xmlns:a16="http://schemas.microsoft.com/office/drawing/2014/main" id="{94A72397-DF36-48ED-9888-0827D143B9BE}"/>
              </a:ext>
            </a:extLst>
          </p:cNvPr>
          <p:cNvSpPr>
            <a:spLocks noGrp="1"/>
          </p:cNvSpPr>
          <p:nvPr>
            <p:ph type="pic" sz="quarter" idx="14"/>
          </p:nvPr>
        </p:nvSpPr>
        <p:spPr>
          <a:xfrm>
            <a:off x="9449049" y="3061267"/>
            <a:ext cx="1643384" cy="1643384"/>
          </a:xfrm>
          <a:prstGeom prst="rect">
            <a:avLst/>
          </a:prstGeom>
        </p:spPr>
        <p:txBody>
          <a:bodyPr/>
          <a:lstStyle/>
          <a:p>
            <a:r>
              <a:rPr lang="en-US"/>
              <a:t>Click icon to add picture</a:t>
            </a:r>
          </a:p>
        </p:txBody>
      </p:sp>
      <p:sp>
        <p:nvSpPr>
          <p:cNvPr id="9" name="Text Placeholder 6">
            <a:extLst>
              <a:ext uri="{FF2B5EF4-FFF2-40B4-BE49-F238E27FC236}">
                <a16:creationId xmlns:a16="http://schemas.microsoft.com/office/drawing/2014/main" id="{DD736A8B-DD51-4DE5-A500-3F2E06CA9E12}"/>
              </a:ext>
            </a:extLst>
          </p:cNvPr>
          <p:cNvSpPr>
            <a:spLocks noGrp="1"/>
          </p:cNvSpPr>
          <p:nvPr>
            <p:ph type="body" sz="quarter" idx="15"/>
          </p:nvPr>
        </p:nvSpPr>
        <p:spPr>
          <a:xfrm>
            <a:off x="604711" y="5272005"/>
            <a:ext cx="2517605" cy="1029458"/>
          </a:xfrm>
        </p:spPr>
        <p:txBody>
          <a:bodyPr lIns="0">
            <a:noAutofit/>
          </a:bodyPr>
          <a:lstStyle>
            <a:lvl1pPr marL="0" indent="0" algn="ctr">
              <a:buNone/>
              <a:defRPr sz="1800">
                <a:latin typeface="+mn-lt"/>
                <a:cs typeface="Arial" panose="020B0604020202020204" pitchFamily="34" charset="0"/>
              </a:defRPr>
            </a:lvl1pPr>
          </a:lstStyle>
          <a:p>
            <a:pPr lvl="0"/>
            <a:r>
              <a:rPr lang="en-US"/>
              <a:t>Click to edit Master text styles</a:t>
            </a:r>
          </a:p>
        </p:txBody>
      </p:sp>
      <p:sp>
        <p:nvSpPr>
          <p:cNvPr id="10" name="Text Placeholder 6">
            <a:extLst>
              <a:ext uri="{FF2B5EF4-FFF2-40B4-BE49-F238E27FC236}">
                <a16:creationId xmlns:a16="http://schemas.microsoft.com/office/drawing/2014/main" id="{088F0D2C-15BE-4CDF-B390-80500DDD7436}"/>
              </a:ext>
            </a:extLst>
          </p:cNvPr>
          <p:cNvSpPr>
            <a:spLocks noGrp="1"/>
          </p:cNvSpPr>
          <p:nvPr>
            <p:ph type="body" sz="quarter" idx="16" hasCustomPrompt="1"/>
          </p:nvPr>
        </p:nvSpPr>
        <p:spPr>
          <a:xfrm>
            <a:off x="604711" y="4791479"/>
            <a:ext cx="2517605" cy="382749"/>
          </a:xfrm>
        </p:spPr>
        <p:txBody>
          <a:bodyPr lIns="0" anchor="b">
            <a:noAutofit/>
          </a:bodyPr>
          <a:lstStyle>
            <a:lvl1pPr marL="0" indent="0" algn="ctr">
              <a:buNone/>
              <a:defRPr sz="2000" b="1">
                <a:latin typeface="+mj-lt"/>
                <a:cs typeface="Arial" panose="020B0604020202020204" pitchFamily="34" charset="0"/>
              </a:defRPr>
            </a:lvl1pPr>
          </a:lstStyle>
          <a:p>
            <a:pPr lvl="0"/>
            <a:r>
              <a:rPr lang="en-US"/>
              <a:t>Add name here</a:t>
            </a:r>
          </a:p>
        </p:txBody>
      </p:sp>
      <p:sp>
        <p:nvSpPr>
          <p:cNvPr id="11" name="Text Placeholder 6">
            <a:extLst>
              <a:ext uri="{FF2B5EF4-FFF2-40B4-BE49-F238E27FC236}">
                <a16:creationId xmlns:a16="http://schemas.microsoft.com/office/drawing/2014/main" id="{BC14EC5C-D80F-42F2-A5F0-D4F07AADAECE}"/>
              </a:ext>
            </a:extLst>
          </p:cNvPr>
          <p:cNvSpPr>
            <a:spLocks noGrp="1"/>
          </p:cNvSpPr>
          <p:nvPr>
            <p:ph type="body" sz="quarter" idx="17"/>
          </p:nvPr>
        </p:nvSpPr>
        <p:spPr>
          <a:xfrm>
            <a:off x="3410942" y="5272005"/>
            <a:ext cx="2517605" cy="1029458"/>
          </a:xfrm>
        </p:spPr>
        <p:txBody>
          <a:bodyPr lIns="0">
            <a:noAutofit/>
          </a:bodyPr>
          <a:lstStyle>
            <a:lvl1pPr marL="0" indent="0" algn="ctr">
              <a:buNone/>
              <a:defRPr sz="1800">
                <a:latin typeface="+mn-lt"/>
                <a:cs typeface="Arial" panose="020B0604020202020204" pitchFamily="34" charset="0"/>
              </a:defRPr>
            </a:lvl1pPr>
          </a:lstStyle>
          <a:p>
            <a:pPr lvl="0"/>
            <a:r>
              <a:rPr lang="en-US"/>
              <a:t>Click to edit Master text styles</a:t>
            </a:r>
          </a:p>
        </p:txBody>
      </p:sp>
      <p:sp>
        <p:nvSpPr>
          <p:cNvPr id="12" name="Text Placeholder 6">
            <a:extLst>
              <a:ext uri="{FF2B5EF4-FFF2-40B4-BE49-F238E27FC236}">
                <a16:creationId xmlns:a16="http://schemas.microsoft.com/office/drawing/2014/main" id="{235DD3B7-76E7-45B9-B75B-30D7AFC8EE6C}"/>
              </a:ext>
            </a:extLst>
          </p:cNvPr>
          <p:cNvSpPr>
            <a:spLocks noGrp="1"/>
          </p:cNvSpPr>
          <p:nvPr>
            <p:ph type="body" sz="quarter" idx="18" hasCustomPrompt="1"/>
          </p:nvPr>
        </p:nvSpPr>
        <p:spPr>
          <a:xfrm>
            <a:off x="3410942" y="4791479"/>
            <a:ext cx="2517605" cy="382749"/>
          </a:xfrm>
        </p:spPr>
        <p:txBody>
          <a:bodyPr lIns="0" anchor="b">
            <a:noAutofit/>
          </a:bodyPr>
          <a:lstStyle>
            <a:lvl1pPr marL="0" indent="0" algn="ctr">
              <a:buNone/>
              <a:defRPr sz="2000" b="1">
                <a:latin typeface="+mj-lt"/>
                <a:cs typeface="Arial" panose="020B0604020202020204" pitchFamily="34" charset="0"/>
              </a:defRPr>
            </a:lvl1pPr>
          </a:lstStyle>
          <a:p>
            <a:pPr lvl="0"/>
            <a:r>
              <a:rPr lang="en-US"/>
              <a:t>Add name here</a:t>
            </a:r>
          </a:p>
        </p:txBody>
      </p:sp>
      <p:sp>
        <p:nvSpPr>
          <p:cNvPr id="17" name="Text Placeholder 6">
            <a:extLst>
              <a:ext uri="{FF2B5EF4-FFF2-40B4-BE49-F238E27FC236}">
                <a16:creationId xmlns:a16="http://schemas.microsoft.com/office/drawing/2014/main" id="{5A499762-AEDB-43BC-89CC-CC0602BEAF73}"/>
              </a:ext>
            </a:extLst>
          </p:cNvPr>
          <p:cNvSpPr>
            <a:spLocks noGrp="1"/>
          </p:cNvSpPr>
          <p:nvPr>
            <p:ph type="body" sz="quarter" idx="23"/>
          </p:nvPr>
        </p:nvSpPr>
        <p:spPr>
          <a:xfrm>
            <a:off x="6217173" y="5282275"/>
            <a:ext cx="2517605" cy="1029458"/>
          </a:xfrm>
        </p:spPr>
        <p:txBody>
          <a:bodyPr lIns="0">
            <a:noAutofit/>
          </a:bodyPr>
          <a:lstStyle>
            <a:lvl1pPr marL="0" indent="0" algn="ctr">
              <a:buNone/>
              <a:defRPr sz="1800">
                <a:latin typeface="+mn-lt"/>
                <a:cs typeface="Arial" panose="020B0604020202020204" pitchFamily="34" charset="0"/>
              </a:defRPr>
            </a:lvl1pPr>
          </a:lstStyle>
          <a:p>
            <a:pPr lvl="0"/>
            <a:r>
              <a:rPr lang="en-US"/>
              <a:t>Click to edit Master text styles</a:t>
            </a:r>
          </a:p>
        </p:txBody>
      </p:sp>
      <p:sp>
        <p:nvSpPr>
          <p:cNvPr id="18" name="Text Placeholder 6">
            <a:extLst>
              <a:ext uri="{FF2B5EF4-FFF2-40B4-BE49-F238E27FC236}">
                <a16:creationId xmlns:a16="http://schemas.microsoft.com/office/drawing/2014/main" id="{880EDD7E-326D-47DC-B58D-88ECE1D00F94}"/>
              </a:ext>
            </a:extLst>
          </p:cNvPr>
          <p:cNvSpPr>
            <a:spLocks noGrp="1"/>
          </p:cNvSpPr>
          <p:nvPr>
            <p:ph type="body" sz="quarter" idx="24" hasCustomPrompt="1"/>
          </p:nvPr>
        </p:nvSpPr>
        <p:spPr>
          <a:xfrm>
            <a:off x="6217173" y="4801749"/>
            <a:ext cx="2517605" cy="382749"/>
          </a:xfrm>
        </p:spPr>
        <p:txBody>
          <a:bodyPr lIns="0" anchor="b">
            <a:noAutofit/>
          </a:bodyPr>
          <a:lstStyle>
            <a:lvl1pPr marL="0" indent="0" algn="ctr">
              <a:buNone/>
              <a:defRPr sz="2000" b="1">
                <a:latin typeface="+mj-lt"/>
                <a:cs typeface="Arial" panose="020B0604020202020204" pitchFamily="34" charset="0"/>
              </a:defRPr>
            </a:lvl1pPr>
          </a:lstStyle>
          <a:p>
            <a:pPr lvl="0"/>
            <a:r>
              <a:rPr lang="en-US"/>
              <a:t>Add name here</a:t>
            </a:r>
          </a:p>
        </p:txBody>
      </p:sp>
      <p:sp>
        <p:nvSpPr>
          <p:cNvPr id="19" name="Text Placeholder 6">
            <a:extLst>
              <a:ext uri="{FF2B5EF4-FFF2-40B4-BE49-F238E27FC236}">
                <a16:creationId xmlns:a16="http://schemas.microsoft.com/office/drawing/2014/main" id="{DB92C933-F978-486C-A305-0BAC73E0F152}"/>
              </a:ext>
            </a:extLst>
          </p:cNvPr>
          <p:cNvSpPr>
            <a:spLocks noGrp="1"/>
          </p:cNvSpPr>
          <p:nvPr>
            <p:ph type="body" sz="quarter" idx="25"/>
          </p:nvPr>
        </p:nvSpPr>
        <p:spPr>
          <a:xfrm>
            <a:off x="9023403" y="5282275"/>
            <a:ext cx="2517605" cy="1029458"/>
          </a:xfrm>
        </p:spPr>
        <p:txBody>
          <a:bodyPr lIns="0">
            <a:noAutofit/>
          </a:bodyPr>
          <a:lstStyle>
            <a:lvl1pPr marL="0" indent="0" algn="ctr">
              <a:buNone/>
              <a:defRPr sz="1800">
                <a:latin typeface="+mn-lt"/>
                <a:cs typeface="Arial" panose="020B0604020202020204" pitchFamily="34" charset="0"/>
              </a:defRPr>
            </a:lvl1pPr>
          </a:lstStyle>
          <a:p>
            <a:pPr lvl="0"/>
            <a:r>
              <a:rPr lang="en-US"/>
              <a:t>Click to edit Master text styles</a:t>
            </a:r>
          </a:p>
        </p:txBody>
      </p:sp>
      <p:sp>
        <p:nvSpPr>
          <p:cNvPr id="20" name="Text Placeholder 6">
            <a:extLst>
              <a:ext uri="{FF2B5EF4-FFF2-40B4-BE49-F238E27FC236}">
                <a16:creationId xmlns:a16="http://schemas.microsoft.com/office/drawing/2014/main" id="{B18BFAE0-942E-42DB-BD07-596D50E07E37}"/>
              </a:ext>
            </a:extLst>
          </p:cNvPr>
          <p:cNvSpPr>
            <a:spLocks noGrp="1"/>
          </p:cNvSpPr>
          <p:nvPr>
            <p:ph type="body" sz="quarter" idx="26" hasCustomPrompt="1"/>
          </p:nvPr>
        </p:nvSpPr>
        <p:spPr>
          <a:xfrm>
            <a:off x="9023403" y="4801749"/>
            <a:ext cx="2517605" cy="382749"/>
          </a:xfrm>
        </p:spPr>
        <p:txBody>
          <a:bodyPr lIns="0" anchor="b">
            <a:noAutofit/>
          </a:bodyPr>
          <a:lstStyle>
            <a:lvl1pPr marL="0" indent="0" algn="ctr">
              <a:buNone/>
              <a:defRPr sz="2000" b="1">
                <a:latin typeface="+mj-lt"/>
                <a:cs typeface="Arial" panose="020B0604020202020204" pitchFamily="34" charset="0"/>
              </a:defRPr>
            </a:lvl1pPr>
          </a:lstStyle>
          <a:p>
            <a:pPr lvl="0"/>
            <a:r>
              <a:rPr lang="en-US"/>
              <a:t>Add name here</a:t>
            </a:r>
          </a:p>
        </p:txBody>
      </p:sp>
      <p:sp>
        <p:nvSpPr>
          <p:cNvPr id="21"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759266"/>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a:solidFill>
                <a:schemeClr val="bg1"/>
              </a:solidFill>
            </a:endParaRPr>
          </a:p>
        </p:txBody>
      </p:sp>
      <p:sp>
        <p:nvSpPr>
          <p:cNvPr id="4" name="Footer Placeholder 3">
            <a:extLst>
              <a:ext uri="{FF2B5EF4-FFF2-40B4-BE49-F238E27FC236}">
                <a16:creationId xmlns:a16="http://schemas.microsoft.com/office/drawing/2014/main" id="{F6330725-0043-26D2-26FB-07C7087F709F}"/>
              </a:ext>
            </a:extLst>
          </p:cNvPr>
          <p:cNvSpPr>
            <a:spLocks noGrp="1"/>
          </p:cNvSpPr>
          <p:nvPr>
            <p:ph type="ftr" sz="quarter" idx="27"/>
          </p:nvPr>
        </p:nvSpPr>
        <p:spPr/>
        <p:txBody>
          <a:bodyPr/>
          <a:lstStyle/>
          <a:p>
            <a:endParaRPr lang="en-US"/>
          </a:p>
        </p:txBody>
      </p:sp>
      <p:sp>
        <p:nvSpPr>
          <p:cNvPr id="13" name="Slide Number Placeholder 12">
            <a:extLst>
              <a:ext uri="{FF2B5EF4-FFF2-40B4-BE49-F238E27FC236}">
                <a16:creationId xmlns:a16="http://schemas.microsoft.com/office/drawing/2014/main" id="{7DD74508-5859-18ED-599A-A0B01407C6A0}"/>
              </a:ext>
            </a:extLst>
          </p:cNvPr>
          <p:cNvSpPr>
            <a:spLocks noGrp="1"/>
          </p:cNvSpPr>
          <p:nvPr>
            <p:ph type="sldNum" sz="quarter" idx="28"/>
          </p:nvPr>
        </p:nvSpPr>
        <p:spPr/>
        <p:txBody>
          <a:bodyPr/>
          <a:lstStyle/>
          <a:p>
            <a:fld id="{2475A876-C9A2-4F6F-9CFA-182D8E5D472A}" type="slidenum">
              <a:rPr lang="en-US" smtClean="0"/>
              <a:t>‹#›</a:t>
            </a:fld>
            <a:endParaRPr lang="en-US"/>
          </a:p>
        </p:txBody>
      </p:sp>
    </p:spTree>
    <p:extLst>
      <p:ext uri="{BB962C8B-B14F-4D97-AF65-F5344CB8AC3E}">
        <p14:creationId xmlns:p14="http://schemas.microsoft.com/office/powerpoint/2010/main" val="6877645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ur Team">
    <p:spTree>
      <p:nvGrpSpPr>
        <p:cNvPr id="1" name=""/>
        <p:cNvGrpSpPr/>
        <p:nvPr/>
      </p:nvGrpSpPr>
      <p:grpSpPr>
        <a:xfrm>
          <a:off x="0" y="0"/>
          <a:ext cx="0" cy="0"/>
          <a:chOff x="0" y="0"/>
          <a:chExt cx="0" cy="0"/>
        </a:xfrm>
      </p:grpSpPr>
      <p:sp>
        <p:nvSpPr>
          <p:cNvPr id="4" name="Rectangle 3" title="Decorative"/>
          <p:cNvSpPr/>
          <p:nvPr userDrawn="1"/>
        </p:nvSpPr>
        <p:spPr>
          <a:xfrm>
            <a:off x="0" y="1964267"/>
            <a:ext cx="3052729" cy="24435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title="Decorative"/>
          <p:cNvSpPr/>
          <p:nvPr userDrawn="1"/>
        </p:nvSpPr>
        <p:spPr>
          <a:xfrm>
            <a:off x="6092848" y="1964267"/>
            <a:ext cx="3052729" cy="24435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title="Decorative"/>
          <p:cNvSpPr/>
          <p:nvPr userDrawn="1"/>
        </p:nvSpPr>
        <p:spPr>
          <a:xfrm>
            <a:off x="9139272" y="4414498"/>
            <a:ext cx="3052729" cy="2443502"/>
          </a:xfrm>
          <a:prstGeom prst="rect">
            <a:avLst/>
          </a:prstGeom>
          <a:solidFill>
            <a:srgbClr val="B5D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FBBE79-9A2D-485C-A5FF-D6F6AFD2AFC3}"/>
              </a:ext>
            </a:extLst>
          </p:cNvPr>
          <p:cNvSpPr>
            <a:spLocks noGrp="1"/>
          </p:cNvSpPr>
          <p:nvPr userDrawn="1">
            <p:ph type="title"/>
          </p:nvPr>
        </p:nvSpPr>
        <p:spPr>
          <a:xfrm>
            <a:off x="2106887" y="616350"/>
            <a:ext cx="7978227" cy="1062602"/>
          </a:xfrm>
        </p:spPr>
        <p:txBody>
          <a:bodyPr lIns="0"/>
          <a:lstStyle>
            <a:lvl1pPr algn="ctr">
              <a:defRPr>
                <a:solidFill>
                  <a:srgbClr val="603341"/>
                </a:solidFill>
              </a:defRPr>
            </a:lvl1pPr>
          </a:lstStyle>
          <a:p>
            <a:r>
              <a:rPr lang="en-US"/>
              <a:t>Click to edit Master title style</a:t>
            </a:r>
          </a:p>
        </p:txBody>
      </p:sp>
      <p:sp>
        <p:nvSpPr>
          <p:cNvPr id="30" name="Picture Placeholder 4" title="Decorative">
            <a:extLst>
              <a:ext uri="{FF2B5EF4-FFF2-40B4-BE49-F238E27FC236}">
                <a16:creationId xmlns:a16="http://schemas.microsoft.com/office/drawing/2014/main" id="{0D8C8A61-C19F-4EF6-A991-5B6EFC5F7AFB}"/>
              </a:ext>
            </a:extLst>
          </p:cNvPr>
          <p:cNvSpPr>
            <a:spLocks noGrp="1"/>
          </p:cNvSpPr>
          <p:nvPr>
            <p:ph type="pic" sz="quarter" idx="11"/>
          </p:nvPr>
        </p:nvSpPr>
        <p:spPr>
          <a:xfrm>
            <a:off x="0" y="4416552"/>
            <a:ext cx="3054096" cy="2441448"/>
          </a:xfrm>
          <a:prstGeom prst="rect">
            <a:avLst/>
          </a:prstGeom>
        </p:spPr>
        <p:txBody>
          <a:bodyPr>
            <a:normAutofit/>
          </a:bodyPr>
          <a:lstStyle>
            <a:lvl1pPr algn="ctr">
              <a:defRPr sz="1600"/>
            </a:lvl1pPr>
          </a:lstStyle>
          <a:p>
            <a:r>
              <a:rPr lang="en-US"/>
              <a:t>Click icon to add picture</a:t>
            </a:r>
          </a:p>
        </p:txBody>
      </p:sp>
      <p:sp>
        <p:nvSpPr>
          <p:cNvPr id="32" name="Picture Placeholder 4" title="Decorative">
            <a:extLst>
              <a:ext uri="{FF2B5EF4-FFF2-40B4-BE49-F238E27FC236}">
                <a16:creationId xmlns:a16="http://schemas.microsoft.com/office/drawing/2014/main" id="{12606688-9042-46BE-82EA-2A9034C21250}"/>
              </a:ext>
            </a:extLst>
          </p:cNvPr>
          <p:cNvSpPr>
            <a:spLocks noGrp="1"/>
          </p:cNvSpPr>
          <p:nvPr>
            <p:ph type="pic" sz="quarter" idx="13"/>
          </p:nvPr>
        </p:nvSpPr>
        <p:spPr>
          <a:xfrm>
            <a:off x="3046424" y="1964267"/>
            <a:ext cx="3054096" cy="2441448"/>
          </a:xfrm>
          <a:prstGeom prst="rect">
            <a:avLst/>
          </a:prstGeom>
        </p:spPr>
        <p:txBody>
          <a:bodyPr>
            <a:normAutofit/>
          </a:bodyPr>
          <a:lstStyle>
            <a:lvl1pPr algn="ctr">
              <a:defRPr sz="1600"/>
            </a:lvl1pPr>
          </a:lstStyle>
          <a:p>
            <a:r>
              <a:rPr lang="en-US"/>
              <a:t>Click icon to add picture</a:t>
            </a:r>
          </a:p>
        </p:txBody>
      </p:sp>
      <p:sp>
        <p:nvSpPr>
          <p:cNvPr id="33" name="Picture Placeholder 4" title="Decorative">
            <a:extLst>
              <a:ext uri="{FF2B5EF4-FFF2-40B4-BE49-F238E27FC236}">
                <a16:creationId xmlns:a16="http://schemas.microsoft.com/office/drawing/2014/main" id="{94A72397-DF36-48ED-9888-0827D143B9BE}"/>
              </a:ext>
            </a:extLst>
          </p:cNvPr>
          <p:cNvSpPr>
            <a:spLocks noGrp="1"/>
          </p:cNvSpPr>
          <p:nvPr>
            <p:ph type="pic" sz="quarter" idx="14"/>
          </p:nvPr>
        </p:nvSpPr>
        <p:spPr>
          <a:xfrm>
            <a:off x="9137904" y="1964267"/>
            <a:ext cx="3054096" cy="2441448"/>
          </a:xfrm>
          <a:prstGeom prst="rect">
            <a:avLst/>
          </a:prstGeom>
        </p:spPr>
        <p:txBody>
          <a:bodyPr>
            <a:normAutofit/>
          </a:bodyPr>
          <a:lstStyle>
            <a:lvl1pPr algn="ctr">
              <a:defRPr sz="1600"/>
            </a:lvl1pPr>
          </a:lstStyle>
          <a:p>
            <a:r>
              <a:rPr lang="en-US"/>
              <a:t>Click icon to add picture</a:t>
            </a:r>
          </a:p>
        </p:txBody>
      </p:sp>
      <p:sp>
        <p:nvSpPr>
          <p:cNvPr id="26" name="Rectangle 25" title="Decorative"/>
          <p:cNvSpPr/>
          <p:nvPr userDrawn="1"/>
        </p:nvSpPr>
        <p:spPr>
          <a:xfrm>
            <a:off x="3046424" y="4414498"/>
            <a:ext cx="3052729" cy="24435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6">
            <a:extLst>
              <a:ext uri="{FF2B5EF4-FFF2-40B4-BE49-F238E27FC236}">
                <a16:creationId xmlns:a16="http://schemas.microsoft.com/office/drawing/2014/main" id="{DD736A8B-DD51-4DE5-A500-3F2E06CA9E12}"/>
              </a:ext>
            </a:extLst>
          </p:cNvPr>
          <p:cNvSpPr>
            <a:spLocks noGrp="1"/>
          </p:cNvSpPr>
          <p:nvPr userDrawn="1">
            <p:ph type="body" sz="quarter" idx="15"/>
          </p:nvPr>
        </p:nvSpPr>
        <p:spPr>
          <a:xfrm>
            <a:off x="264410" y="3652861"/>
            <a:ext cx="2517605" cy="484146"/>
          </a:xfrm>
        </p:spPr>
        <p:txBody>
          <a:bodyPr lIns="0">
            <a:noAutofit/>
          </a:bodyPr>
          <a:lstStyle>
            <a:lvl1pPr marL="0" indent="0" algn="ctr">
              <a:buNone/>
              <a:defRPr sz="1800">
                <a:solidFill>
                  <a:schemeClr val="bg1"/>
                </a:solidFill>
                <a:latin typeface="+mn-lt"/>
                <a:cs typeface="Arial" panose="020B0604020202020204" pitchFamily="34" charset="0"/>
              </a:defRPr>
            </a:lvl1pPr>
          </a:lstStyle>
          <a:p>
            <a:pPr lvl="0"/>
            <a:r>
              <a:rPr lang="en-US"/>
              <a:t>Click to edit Master text styles</a:t>
            </a:r>
          </a:p>
        </p:txBody>
      </p:sp>
      <p:sp>
        <p:nvSpPr>
          <p:cNvPr id="10" name="Text Placeholder 6">
            <a:extLst>
              <a:ext uri="{FF2B5EF4-FFF2-40B4-BE49-F238E27FC236}">
                <a16:creationId xmlns:a16="http://schemas.microsoft.com/office/drawing/2014/main" id="{088F0D2C-15BE-4CDF-B390-80500DDD7436}"/>
              </a:ext>
            </a:extLst>
          </p:cNvPr>
          <p:cNvSpPr>
            <a:spLocks noGrp="1"/>
          </p:cNvSpPr>
          <p:nvPr userDrawn="1">
            <p:ph type="body" sz="quarter" idx="16" hasCustomPrompt="1"/>
          </p:nvPr>
        </p:nvSpPr>
        <p:spPr>
          <a:xfrm>
            <a:off x="264410" y="2745259"/>
            <a:ext cx="2517605" cy="382749"/>
          </a:xfrm>
        </p:spPr>
        <p:txBody>
          <a:bodyPr lIns="0" anchor="b">
            <a:noAutofit/>
          </a:bodyPr>
          <a:lstStyle>
            <a:lvl1pPr marL="0" indent="0" algn="ctr">
              <a:buNone/>
              <a:defRPr sz="3200" b="1">
                <a:solidFill>
                  <a:schemeClr val="bg1"/>
                </a:solidFill>
                <a:latin typeface="+mj-lt"/>
                <a:cs typeface="Arial" panose="020B0604020202020204" pitchFamily="34" charset="0"/>
              </a:defRPr>
            </a:lvl1pPr>
          </a:lstStyle>
          <a:p>
            <a:pPr lvl="0"/>
            <a:r>
              <a:rPr lang="en-US"/>
              <a:t>Add name here</a:t>
            </a:r>
          </a:p>
        </p:txBody>
      </p:sp>
      <p:sp>
        <p:nvSpPr>
          <p:cNvPr id="11" name="Text Placeholder 6">
            <a:extLst>
              <a:ext uri="{FF2B5EF4-FFF2-40B4-BE49-F238E27FC236}">
                <a16:creationId xmlns:a16="http://schemas.microsoft.com/office/drawing/2014/main" id="{BC14EC5C-D80F-42F2-A5F0-D4F07AADAECE}"/>
              </a:ext>
            </a:extLst>
          </p:cNvPr>
          <p:cNvSpPr>
            <a:spLocks noGrp="1"/>
          </p:cNvSpPr>
          <p:nvPr userDrawn="1">
            <p:ph type="body" sz="quarter" idx="17"/>
          </p:nvPr>
        </p:nvSpPr>
        <p:spPr>
          <a:xfrm>
            <a:off x="6359042" y="3652861"/>
            <a:ext cx="2517605" cy="484146"/>
          </a:xfrm>
        </p:spPr>
        <p:txBody>
          <a:bodyPr lIns="0">
            <a:noAutofit/>
          </a:bodyPr>
          <a:lstStyle>
            <a:lvl1pPr marL="0" indent="0" algn="ctr">
              <a:buNone/>
              <a:defRPr sz="1800">
                <a:solidFill>
                  <a:schemeClr val="bg1"/>
                </a:solidFill>
                <a:latin typeface="+mn-lt"/>
                <a:cs typeface="Arial" panose="020B0604020202020204" pitchFamily="34" charset="0"/>
              </a:defRPr>
            </a:lvl1pPr>
          </a:lstStyle>
          <a:p>
            <a:pPr lvl="0"/>
            <a:r>
              <a:rPr lang="en-US"/>
              <a:t>Click to edit Master text styles</a:t>
            </a:r>
          </a:p>
        </p:txBody>
      </p:sp>
      <p:sp>
        <p:nvSpPr>
          <p:cNvPr id="12" name="Text Placeholder 6">
            <a:extLst>
              <a:ext uri="{FF2B5EF4-FFF2-40B4-BE49-F238E27FC236}">
                <a16:creationId xmlns:a16="http://schemas.microsoft.com/office/drawing/2014/main" id="{235DD3B7-76E7-45B9-B75B-30D7AFC8EE6C}"/>
              </a:ext>
            </a:extLst>
          </p:cNvPr>
          <p:cNvSpPr>
            <a:spLocks noGrp="1"/>
          </p:cNvSpPr>
          <p:nvPr userDrawn="1">
            <p:ph type="body" sz="quarter" idx="18" hasCustomPrompt="1"/>
          </p:nvPr>
        </p:nvSpPr>
        <p:spPr>
          <a:xfrm>
            <a:off x="6359042" y="2745259"/>
            <a:ext cx="2517605" cy="382749"/>
          </a:xfrm>
        </p:spPr>
        <p:txBody>
          <a:bodyPr lIns="0" anchor="b">
            <a:noAutofit/>
          </a:bodyPr>
          <a:lstStyle>
            <a:lvl1pPr marL="0" indent="0" algn="ctr">
              <a:buNone/>
              <a:defRPr sz="3200" b="1">
                <a:solidFill>
                  <a:schemeClr val="bg1"/>
                </a:solidFill>
                <a:latin typeface="+mj-lt"/>
                <a:cs typeface="Arial" panose="020B0604020202020204" pitchFamily="34" charset="0"/>
              </a:defRPr>
            </a:lvl1pPr>
          </a:lstStyle>
          <a:p>
            <a:pPr lvl="0"/>
            <a:r>
              <a:rPr lang="en-US"/>
              <a:t>Add name here</a:t>
            </a:r>
          </a:p>
        </p:txBody>
      </p:sp>
      <p:sp>
        <p:nvSpPr>
          <p:cNvPr id="13" name="Text Placeholder 6">
            <a:extLst>
              <a:ext uri="{FF2B5EF4-FFF2-40B4-BE49-F238E27FC236}">
                <a16:creationId xmlns:a16="http://schemas.microsoft.com/office/drawing/2014/main" id="{3B9FAC90-EA8D-4C0E-A0D1-0D252B50A12F}"/>
              </a:ext>
            </a:extLst>
          </p:cNvPr>
          <p:cNvSpPr>
            <a:spLocks noGrp="1"/>
          </p:cNvSpPr>
          <p:nvPr userDrawn="1">
            <p:ph type="body" sz="quarter" idx="19"/>
          </p:nvPr>
        </p:nvSpPr>
        <p:spPr>
          <a:xfrm>
            <a:off x="3288925" y="6082589"/>
            <a:ext cx="2517605" cy="484146"/>
          </a:xfrm>
        </p:spPr>
        <p:txBody>
          <a:bodyPr lIns="0">
            <a:noAutofit/>
          </a:bodyPr>
          <a:lstStyle>
            <a:lvl1pPr marL="0" indent="0" algn="ctr">
              <a:buNone/>
              <a:defRPr sz="1800">
                <a:solidFill>
                  <a:schemeClr val="bg1"/>
                </a:solidFill>
                <a:latin typeface="+mn-lt"/>
                <a:cs typeface="Arial" panose="020B0604020202020204" pitchFamily="34" charset="0"/>
              </a:defRPr>
            </a:lvl1pPr>
          </a:lstStyle>
          <a:p>
            <a:pPr lvl="0"/>
            <a:r>
              <a:rPr lang="en-US"/>
              <a:t>Click to edit Master text styles</a:t>
            </a:r>
          </a:p>
        </p:txBody>
      </p:sp>
      <p:sp>
        <p:nvSpPr>
          <p:cNvPr id="14" name="Text Placeholder 6">
            <a:extLst>
              <a:ext uri="{FF2B5EF4-FFF2-40B4-BE49-F238E27FC236}">
                <a16:creationId xmlns:a16="http://schemas.microsoft.com/office/drawing/2014/main" id="{5556F808-0B84-4923-9C86-83F13CFABBB6}"/>
              </a:ext>
            </a:extLst>
          </p:cNvPr>
          <p:cNvSpPr>
            <a:spLocks noGrp="1"/>
          </p:cNvSpPr>
          <p:nvPr userDrawn="1">
            <p:ph type="body" sz="quarter" idx="20" hasCustomPrompt="1"/>
          </p:nvPr>
        </p:nvSpPr>
        <p:spPr>
          <a:xfrm>
            <a:off x="3288925" y="5186707"/>
            <a:ext cx="2517605" cy="382749"/>
          </a:xfrm>
        </p:spPr>
        <p:txBody>
          <a:bodyPr lIns="0" anchor="b">
            <a:noAutofit/>
          </a:bodyPr>
          <a:lstStyle>
            <a:lvl1pPr marL="0" indent="0" algn="ctr">
              <a:buNone/>
              <a:defRPr sz="3200" b="1">
                <a:solidFill>
                  <a:schemeClr val="bg1"/>
                </a:solidFill>
                <a:latin typeface="+mj-lt"/>
                <a:cs typeface="Arial" panose="020B0604020202020204" pitchFamily="34" charset="0"/>
              </a:defRPr>
            </a:lvl1pPr>
          </a:lstStyle>
          <a:p>
            <a:pPr lvl="0"/>
            <a:r>
              <a:rPr lang="en-US"/>
              <a:t>Add name here</a:t>
            </a:r>
          </a:p>
        </p:txBody>
      </p:sp>
      <p:sp>
        <p:nvSpPr>
          <p:cNvPr id="15" name="Text Placeholder 6">
            <a:extLst>
              <a:ext uri="{FF2B5EF4-FFF2-40B4-BE49-F238E27FC236}">
                <a16:creationId xmlns:a16="http://schemas.microsoft.com/office/drawing/2014/main" id="{6D49870F-68D7-4CDC-8F2A-696151FA2B90}"/>
              </a:ext>
            </a:extLst>
          </p:cNvPr>
          <p:cNvSpPr>
            <a:spLocks noGrp="1"/>
          </p:cNvSpPr>
          <p:nvPr userDrawn="1">
            <p:ph type="body" sz="quarter" idx="21"/>
          </p:nvPr>
        </p:nvSpPr>
        <p:spPr>
          <a:xfrm>
            <a:off x="9412281" y="6082589"/>
            <a:ext cx="2517605" cy="484146"/>
          </a:xfrm>
        </p:spPr>
        <p:txBody>
          <a:bodyPr lIns="0">
            <a:noAutofit/>
          </a:bodyPr>
          <a:lstStyle>
            <a:lvl1pPr marL="0" indent="0" algn="ctr">
              <a:buNone/>
              <a:defRPr sz="1800">
                <a:solidFill>
                  <a:schemeClr val="bg1"/>
                </a:solidFill>
                <a:latin typeface="+mn-lt"/>
                <a:cs typeface="Arial" panose="020B0604020202020204" pitchFamily="34" charset="0"/>
              </a:defRPr>
            </a:lvl1pPr>
          </a:lstStyle>
          <a:p>
            <a:pPr lvl="0"/>
            <a:r>
              <a:rPr lang="en-US"/>
              <a:t>Click to edit Master text styles</a:t>
            </a:r>
          </a:p>
        </p:txBody>
      </p:sp>
      <p:sp>
        <p:nvSpPr>
          <p:cNvPr id="16" name="Text Placeholder 6">
            <a:extLst>
              <a:ext uri="{FF2B5EF4-FFF2-40B4-BE49-F238E27FC236}">
                <a16:creationId xmlns:a16="http://schemas.microsoft.com/office/drawing/2014/main" id="{530C251D-6B9A-485B-A02D-AAF34ECA7B5D}"/>
              </a:ext>
            </a:extLst>
          </p:cNvPr>
          <p:cNvSpPr>
            <a:spLocks noGrp="1"/>
          </p:cNvSpPr>
          <p:nvPr userDrawn="1">
            <p:ph type="body" sz="quarter" idx="22" hasCustomPrompt="1"/>
          </p:nvPr>
        </p:nvSpPr>
        <p:spPr>
          <a:xfrm>
            <a:off x="9412281" y="5186707"/>
            <a:ext cx="2517605" cy="382749"/>
          </a:xfrm>
        </p:spPr>
        <p:txBody>
          <a:bodyPr lIns="0" anchor="b">
            <a:noAutofit/>
          </a:bodyPr>
          <a:lstStyle>
            <a:lvl1pPr marL="0" indent="0" algn="ctr">
              <a:buNone/>
              <a:defRPr sz="3200" b="1">
                <a:solidFill>
                  <a:schemeClr val="bg1"/>
                </a:solidFill>
                <a:latin typeface="+mj-lt"/>
                <a:cs typeface="Arial" panose="020B0604020202020204" pitchFamily="34" charset="0"/>
              </a:defRPr>
            </a:lvl1pPr>
          </a:lstStyle>
          <a:p>
            <a:pPr lvl="0"/>
            <a:r>
              <a:rPr lang="en-US"/>
              <a:t>Add name here</a:t>
            </a:r>
          </a:p>
        </p:txBody>
      </p:sp>
      <p:sp>
        <p:nvSpPr>
          <p:cNvPr id="31" name="Picture Placeholder 4" title="Decorative">
            <a:extLst>
              <a:ext uri="{FF2B5EF4-FFF2-40B4-BE49-F238E27FC236}">
                <a16:creationId xmlns:a16="http://schemas.microsoft.com/office/drawing/2014/main" id="{FB28CC40-CBF3-4E1C-841D-45C7739F95EE}"/>
              </a:ext>
            </a:extLst>
          </p:cNvPr>
          <p:cNvSpPr>
            <a:spLocks noGrp="1"/>
          </p:cNvSpPr>
          <p:nvPr>
            <p:ph type="pic" sz="quarter" idx="12"/>
          </p:nvPr>
        </p:nvSpPr>
        <p:spPr>
          <a:xfrm>
            <a:off x="6092848" y="4416552"/>
            <a:ext cx="3054096" cy="2441448"/>
          </a:xfrm>
          <a:prstGeom prst="rect">
            <a:avLst/>
          </a:prstGeom>
        </p:spPr>
        <p:txBody>
          <a:bodyPr>
            <a:normAutofit/>
          </a:bodyPr>
          <a:lstStyle>
            <a:lvl1pPr algn="ctr">
              <a:defRPr sz="1600"/>
            </a:lvl1pPr>
          </a:lstStyle>
          <a:p>
            <a:r>
              <a:rPr lang="en-US"/>
              <a:t>Click icon to add picture</a:t>
            </a:r>
          </a:p>
        </p:txBody>
      </p:sp>
      <p:sp>
        <p:nvSpPr>
          <p:cNvPr id="3" name="Footer Placeholder 2">
            <a:extLst>
              <a:ext uri="{FF2B5EF4-FFF2-40B4-BE49-F238E27FC236}">
                <a16:creationId xmlns:a16="http://schemas.microsoft.com/office/drawing/2014/main" id="{D67255F6-75C6-C454-7320-A898C767B1CA}"/>
              </a:ext>
            </a:extLst>
          </p:cNvPr>
          <p:cNvSpPr>
            <a:spLocks noGrp="1"/>
          </p:cNvSpPr>
          <p:nvPr>
            <p:ph type="ftr" sz="quarter" idx="23"/>
          </p:nvPr>
        </p:nvSpPr>
        <p:spPr/>
        <p:txBody>
          <a:bodyPr/>
          <a:lstStyle/>
          <a:p>
            <a:endParaRPr lang="en-US"/>
          </a:p>
        </p:txBody>
      </p:sp>
      <p:sp>
        <p:nvSpPr>
          <p:cNvPr id="5" name="Slide Number Placeholder 4">
            <a:extLst>
              <a:ext uri="{FF2B5EF4-FFF2-40B4-BE49-F238E27FC236}">
                <a16:creationId xmlns:a16="http://schemas.microsoft.com/office/drawing/2014/main" id="{7A82365F-07FA-F803-CF12-225A9E9320D0}"/>
              </a:ext>
            </a:extLst>
          </p:cNvPr>
          <p:cNvSpPr>
            <a:spLocks noGrp="1"/>
          </p:cNvSpPr>
          <p:nvPr>
            <p:ph type="sldNum" sz="quarter" idx="24"/>
          </p:nvPr>
        </p:nvSpPr>
        <p:spPr/>
        <p:txBody>
          <a:bodyPr/>
          <a:lstStyle/>
          <a:p>
            <a:fld id="{2475A876-C9A2-4F6F-9CFA-182D8E5D472A}" type="slidenum">
              <a:rPr lang="en-US" smtClean="0"/>
              <a:t>‹#›</a:t>
            </a:fld>
            <a:endParaRPr lang="en-US"/>
          </a:p>
        </p:txBody>
      </p:sp>
    </p:spTree>
    <p:extLst>
      <p:ext uri="{BB962C8B-B14F-4D97-AF65-F5344CB8AC3E}">
        <p14:creationId xmlns:p14="http://schemas.microsoft.com/office/powerpoint/2010/main" val="33311750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400">
                <a:solidFill>
                  <a:schemeClr val="accent1"/>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768138"/>
            <a:ext cx="4767262" cy="3350367"/>
          </a:xfrm>
        </p:spPr>
        <p:txBody>
          <a:bodyPr lIns="0">
            <a:normAutofit/>
          </a:bodyPr>
          <a:lstStyle>
            <a:lvl1pPr marL="0" indent="0">
              <a:lnSpc>
                <a:spcPct val="100000"/>
              </a:lnSpc>
              <a:buNone/>
              <a:defRPr sz="2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Autofit/>
          </a:bodyPr>
          <a:lstStyle>
            <a:lvl1pPr marL="0" indent="0">
              <a:buNone/>
              <a:defRPr sz="28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2247900"/>
            <a:ext cx="5620473" cy="3870325"/>
          </a:xfrm>
        </p:spPr>
        <p:txBody>
          <a:bodyPr/>
          <a:lstStyle/>
          <a:p>
            <a:r>
              <a:rPr lang="en-US" noProof="0"/>
              <a:t>Click icon to add chart</a:t>
            </a:r>
          </a:p>
        </p:txBody>
      </p:sp>
      <p:sp>
        <p:nvSpPr>
          <p:cNvPr id="2" name="Rectangle 1">
            <a:extLst>
              <a:ext uri="{FF2B5EF4-FFF2-40B4-BE49-F238E27FC236}">
                <a16:creationId xmlns:a16="http://schemas.microsoft.com/office/drawing/2014/main" id="{2B5F4DF3-3822-4AC9-9C82-C8D284E443EB}"/>
              </a:ext>
            </a:extLst>
          </p:cNvPr>
          <p:cNvSpPr/>
          <p:nvPr userDrawn="1"/>
        </p:nvSpPr>
        <p:spPr>
          <a:xfrm>
            <a:off x="5937569" y="2082800"/>
            <a:ext cx="5620473" cy="10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Footer Placeholder 3">
            <a:extLst>
              <a:ext uri="{FF2B5EF4-FFF2-40B4-BE49-F238E27FC236}">
                <a16:creationId xmlns:a16="http://schemas.microsoft.com/office/drawing/2014/main" id="{68E42B04-0AA9-316D-68F7-9310C543F51F}"/>
              </a:ext>
            </a:extLst>
          </p:cNvPr>
          <p:cNvSpPr>
            <a:spLocks noGrp="1"/>
          </p:cNvSpPr>
          <p:nvPr>
            <p:ph type="ftr" sz="quarter" idx="14"/>
          </p:nvPr>
        </p:nvSpPr>
        <p:spPr/>
        <p:txBody>
          <a:bodyPr/>
          <a:lstStyle/>
          <a:p>
            <a:endParaRPr lang="en-US"/>
          </a:p>
        </p:txBody>
      </p:sp>
      <p:sp>
        <p:nvSpPr>
          <p:cNvPr id="5" name="Slide Number Placeholder 4">
            <a:extLst>
              <a:ext uri="{FF2B5EF4-FFF2-40B4-BE49-F238E27FC236}">
                <a16:creationId xmlns:a16="http://schemas.microsoft.com/office/drawing/2014/main" id="{BD0BBD6D-6004-6E15-029E-4132827BA8EA}"/>
              </a:ext>
            </a:extLst>
          </p:cNvPr>
          <p:cNvSpPr>
            <a:spLocks noGrp="1"/>
          </p:cNvSpPr>
          <p:nvPr>
            <p:ph type="sldNum" sz="quarter" idx="15"/>
          </p:nvPr>
        </p:nvSpPr>
        <p:spPr/>
        <p:txBody>
          <a:bodyPr/>
          <a:lstStyle/>
          <a:p>
            <a:fld id="{2475A876-C9A2-4F6F-9CFA-182D8E5D472A}" type="slidenum">
              <a:rPr lang="en-US" smtClean="0"/>
              <a:t>‹#›</a:t>
            </a:fld>
            <a:endParaRPr lang="en-US"/>
          </a:p>
        </p:txBody>
      </p:sp>
    </p:spTree>
    <p:extLst>
      <p:ext uri="{BB962C8B-B14F-4D97-AF65-F5344CB8AC3E}">
        <p14:creationId xmlns:p14="http://schemas.microsoft.com/office/powerpoint/2010/main" val="29009635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hart1">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rgbClr val="603341"/>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809702"/>
            <a:ext cx="4767262" cy="3308803"/>
          </a:xfrm>
        </p:spPr>
        <p:txBody>
          <a:bodyPr lIns="0">
            <a:normAutofit/>
          </a:bodyPr>
          <a:lstStyle>
            <a:lvl1pPr marL="0" indent="0">
              <a:lnSpc>
                <a:spcPct val="100000"/>
              </a:lnSpc>
              <a:buNone/>
              <a:defRPr sz="28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334909"/>
            <a:ext cx="4767262" cy="321901"/>
          </a:xfrm>
        </p:spPr>
        <p:txBody>
          <a:bodyPr lIns="0" anchor="t">
            <a:noAutofit/>
          </a:bodyPr>
          <a:lstStyle>
            <a:lvl1pPr marL="0" indent="0">
              <a:buNone/>
              <a:defRPr sz="28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p>
            <a:r>
              <a:rPr lang="en-US" noProof="0"/>
              <a:t>Click icon to add chart</a:t>
            </a:r>
          </a:p>
        </p:txBody>
      </p:sp>
      <p:sp>
        <p:nvSpPr>
          <p:cNvPr id="7" name="Shape 62" title="Decorative">
            <a:extLst>
              <a:ext uri="{FF2B5EF4-FFF2-40B4-BE49-F238E27FC236}">
                <a16:creationId xmlns:a16="http://schemas.microsoft.com/office/drawing/2014/main" id="{5C48ADE8-5D65-4FF2-93E1-D504137454D1}"/>
              </a:ext>
            </a:extLst>
          </p:cNvPr>
          <p:cNvSpPr/>
          <p:nvPr userDrawn="1"/>
        </p:nvSpPr>
        <p:spPr>
          <a:xfrm flipV="1">
            <a:off x="5770807" y="839972"/>
            <a:ext cx="0" cy="5370328"/>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a:p>
        </p:txBody>
      </p:sp>
      <p:sp>
        <p:nvSpPr>
          <p:cNvPr id="2" name="Footer Placeholder 1">
            <a:extLst>
              <a:ext uri="{FF2B5EF4-FFF2-40B4-BE49-F238E27FC236}">
                <a16:creationId xmlns:a16="http://schemas.microsoft.com/office/drawing/2014/main" id="{C0A270E6-6C76-215E-E5C2-85DD49C326FD}"/>
              </a:ext>
            </a:extLst>
          </p:cNvPr>
          <p:cNvSpPr>
            <a:spLocks noGrp="1"/>
          </p:cNvSpPr>
          <p:nvPr>
            <p:ph type="ftr" sz="quarter" idx="14"/>
          </p:nvPr>
        </p:nvSpPr>
        <p:spPr/>
        <p:txBody>
          <a:bodyPr/>
          <a:lstStyle/>
          <a:p>
            <a:endParaRPr lang="en-US"/>
          </a:p>
        </p:txBody>
      </p:sp>
      <p:sp>
        <p:nvSpPr>
          <p:cNvPr id="4" name="Slide Number Placeholder 3">
            <a:extLst>
              <a:ext uri="{FF2B5EF4-FFF2-40B4-BE49-F238E27FC236}">
                <a16:creationId xmlns:a16="http://schemas.microsoft.com/office/drawing/2014/main" id="{79E657D8-7DF9-FEDC-9783-A71A95B2351C}"/>
              </a:ext>
            </a:extLst>
          </p:cNvPr>
          <p:cNvSpPr>
            <a:spLocks noGrp="1"/>
          </p:cNvSpPr>
          <p:nvPr>
            <p:ph type="sldNum" sz="quarter" idx="15"/>
          </p:nvPr>
        </p:nvSpPr>
        <p:spPr/>
        <p:txBody>
          <a:bodyPr/>
          <a:lstStyle/>
          <a:p>
            <a:fld id="{2475A876-C9A2-4F6F-9CFA-182D8E5D472A}" type="slidenum">
              <a:rPr lang="en-US" smtClean="0"/>
              <a:t>‹#›</a:t>
            </a:fld>
            <a:endParaRPr lang="en-US"/>
          </a:p>
        </p:txBody>
      </p:sp>
    </p:spTree>
    <p:extLst>
      <p:ext uri="{BB962C8B-B14F-4D97-AF65-F5344CB8AC3E}">
        <p14:creationId xmlns:p14="http://schemas.microsoft.com/office/powerpoint/2010/main" val="1310127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with Imag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Autofit/>
          </a:bodyPr>
          <a:lstStyle>
            <a:lvl1pPr marL="0" indent="0" algn="ctr">
              <a:buNone/>
              <a:defRPr sz="2400" spc="300">
                <a:solidFill>
                  <a:schemeClr val="bg1"/>
                </a:solidFill>
                <a:latin typeface="+mn-lt"/>
                <a:cs typeface="Arial" panose="020B0604020202020204" pitchFamily="34" charset="0"/>
              </a:defRPr>
            </a:lvl1pPr>
          </a:lstStyle>
          <a:p>
            <a:pPr lvl="0"/>
            <a:r>
              <a:rPr lang="en-US"/>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a:p>
        </p:txBody>
      </p:sp>
      <p:sp>
        <p:nvSpPr>
          <p:cNvPr id="7" name="Rectangle 6" title="Decorative"/>
          <p:cNvSpPr/>
          <p:nvPr userDrawn="1"/>
        </p:nvSpPr>
        <p:spPr>
          <a:xfrm>
            <a:off x="1238104" y="860778"/>
            <a:ext cx="9715792" cy="5136445"/>
          </a:xfrm>
          <a:prstGeom prst="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27CC8B61-A332-F56F-80F0-E42AE185CAEE}"/>
              </a:ext>
            </a:extLst>
          </p:cNvPr>
          <p:cNvSpPr>
            <a:spLocks noGrp="1"/>
          </p:cNvSpPr>
          <p:nvPr>
            <p:ph type="ftr" sz="quarter" idx="15"/>
          </p:nvPr>
        </p:nvSpPr>
        <p:spPr/>
        <p:txBody>
          <a:bodyPr/>
          <a:lstStyle/>
          <a:p>
            <a:endParaRPr lang="en-US"/>
          </a:p>
        </p:txBody>
      </p:sp>
      <p:sp>
        <p:nvSpPr>
          <p:cNvPr id="3" name="Slide Number Placeholder 2">
            <a:extLst>
              <a:ext uri="{FF2B5EF4-FFF2-40B4-BE49-F238E27FC236}">
                <a16:creationId xmlns:a16="http://schemas.microsoft.com/office/drawing/2014/main" id="{C6B667DC-F119-DD46-026C-A616F8D2CDF7}"/>
              </a:ext>
            </a:extLst>
          </p:cNvPr>
          <p:cNvSpPr>
            <a:spLocks noGrp="1"/>
          </p:cNvSpPr>
          <p:nvPr>
            <p:ph type="sldNum" sz="quarter" idx="16"/>
          </p:nvPr>
        </p:nvSpPr>
        <p:spPr/>
        <p:txBody>
          <a:bodyPr/>
          <a:lstStyle/>
          <a:p>
            <a:fld id="{2475A876-C9A2-4F6F-9CFA-182D8E5D472A}" type="slidenum">
              <a:rPr lang="en-US" smtClean="0"/>
              <a:t>‹#›</a:t>
            </a:fld>
            <a:endParaRPr lang="en-US"/>
          </a:p>
        </p:txBody>
      </p:sp>
    </p:spTree>
    <p:extLst>
      <p:ext uri="{BB962C8B-B14F-4D97-AF65-F5344CB8AC3E}">
        <p14:creationId xmlns:p14="http://schemas.microsoft.com/office/powerpoint/2010/main" val="8533285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hart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EE74C1-9E1A-46A4-9261-8F389FEAB7F4}"/>
              </a:ext>
            </a:extLst>
          </p:cNvPr>
          <p:cNvSpPr/>
          <p:nvPr userDrawn="1"/>
        </p:nvSpPr>
        <p:spPr>
          <a:xfrm>
            <a:off x="5727700" y="0"/>
            <a:ext cx="64643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rgbClr val="603341"/>
                </a:solidFill>
              </a:defRPr>
            </a:lvl1pPr>
          </a:lstStyle>
          <a:p>
            <a:r>
              <a:rPr lang="en-US" noProof="0"/>
              <a:t>Click to Add </a:t>
            </a:r>
            <a:br>
              <a:rPr lang="en-US" noProof="0"/>
            </a:br>
            <a:r>
              <a:rPr lang="en-US" noProof="0"/>
              <a:t>Slide 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lvl1pPr>
              <a:defRPr>
                <a:solidFill>
                  <a:schemeClr val="bg1"/>
                </a:solidFill>
              </a:defRPr>
            </a:lvl1pPr>
          </a:lstStyle>
          <a:p>
            <a:r>
              <a:rPr lang="en-US" noProof="0"/>
              <a:t>Click icon to add chart</a:t>
            </a:r>
          </a:p>
        </p:txBody>
      </p:sp>
      <p:sp>
        <p:nvSpPr>
          <p:cNvPr id="7" name="Text Placeholder 11">
            <a:extLst>
              <a:ext uri="{FF2B5EF4-FFF2-40B4-BE49-F238E27FC236}">
                <a16:creationId xmlns:a16="http://schemas.microsoft.com/office/drawing/2014/main" id="{74885127-2D3B-454A-A38F-FC66FBCCBE98}"/>
              </a:ext>
            </a:extLst>
          </p:cNvPr>
          <p:cNvSpPr>
            <a:spLocks noGrp="1"/>
          </p:cNvSpPr>
          <p:nvPr>
            <p:ph type="body" sz="quarter" idx="11"/>
          </p:nvPr>
        </p:nvSpPr>
        <p:spPr>
          <a:xfrm>
            <a:off x="838200" y="2809702"/>
            <a:ext cx="4767262" cy="3308803"/>
          </a:xfrm>
        </p:spPr>
        <p:txBody>
          <a:bodyPr lIns="0">
            <a:normAutofit/>
          </a:bodyPr>
          <a:lstStyle>
            <a:lvl1pPr marL="0" indent="0">
              <a:lnSpc>
                <a:spcPct val="100000"/>
              </a:lnSpc>
              <a:buNone/>
              <a:defRPr sz="28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8" name="Text Placeholder 11">
            <a:extLst>
              <a:ext uri="{FF2B5EF4-FFF2-40B4-BE49-F238E27FC236}">
                <a16:creationId xmlns:a16="http://schemas.microsoft.com/office/drawing/2014/main" id="{7777E866-00D4-4FF7-A846-668954AF5FCA}"/>
              </a:ext>
            </a:extLst>
          </p:cNvPr>
          <p:cNvSpPr>
            <a:spLocks noGrp="1"/>
          </p:cNvSpPr>
          <p:nvPr>
            <p:ph type="body" sz="quarter" idx="12" hasCustomPrompt="1"/>
          </p:nvPr>
        </p:nvSpPr>
        <p:spPr>
          <a:xfrm>
            <a:off x="838200" y="2334909"/>
            <a:ext cx="4767262" cy="321901"/>
          </a:xfrm>
        </p:spPr>
        <p:txBody>
          <a:bodyPr lIns="0" anchor="t">
            <a:noAutofit/>
          </a:bodyPr>
          <a:lstStyle>
            <a:lvl1pPr marL="0" indent="0">
              <a:buNone/>
              <a:defRPr sz="28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4" name="Footer Placeholder 3">
            <a:extLst>
              <a:ext uri="{FF2B5EF4-FFF2-40B4-BE49-F238E27FC236}">
                <a16:creationId xmlns:a16="http://schemas.microsoft.com/office/drawing/2014/main" id="{AFFD60C3-4443-8271-3484-2B1AA920D6BF}"/>
              </a:ext>
            </a:extLst>
          </p:cNvPr>
          <p:cNvSpPr>
            <a:spLocks noGrp="1"/>
          </p:cNvSpPr>
          <p:nvPr>
            <p:ph type="ftr" sz="quarter" idx="14"/>
          </p:nvPr>
        </p:nvSpPr>
        <p:spPr/>
        <p:txBody>
          <a:bodyPr/>
          <a:lstStyle/>
          <a:p>
            <a:endParaRPr lang="en-US"/>
          </a:p>
        </p:txBody>
      </p:sp>
      <p:sp>
        <p:nvSpPr>
          <p:cNvPr id="5" name="Slide Number Placeholder 4">
            <a:extLst>
              <a:ext uri="{FF2B5EF4-FFF2-40B4-BE49-F238E27FC236}">
                <a16:creationId xmlns:a16="http://schemas.microsoft.com/office/drawing/2014/main" id="{BE8D4F2E-BB9D-8F32-08CA-BF0429A7D33A}"/>
              </a:ext>
            </a:extLst>
          </p:cNvPr>
          <p:cNvSpPr>
            <a:spLocks noGrp="1"/>
          </p:cNvSpPr>
          <p:nvPr>
            <p:ph type="sldNum" sz="quarter" idx="15"/>
          </p:nvPr>
        </p:nvSpPr>
        <p:spPr/>
        <p:txBody>
          <a:bodyPr/>
          <a:lstStyle/>
          <a:p>
            <a:fld id="{2475A876-C9A2-4F6F-9CFA-182D8E5D472A}" type="slidenum">
              <a:rPr lang="en-US" smtClean="0"/>
              <a:t>‹#›</a:t>
            </a:fld>
            <a:endParaRPr lang="en-US"/>
          </a:p>
        </p:txBody>
      </p:sp>
    </p:spTree>
    <p:extLst>
      <p:ext uri="{BB962C8B-B14F-4D97-AF65-F5344CB8AC3E}">
        <p14:creationId xmlns:p14="http://schemas.microsoft.com/office/powerpoint/2010/main" val="19147689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hart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EE74C1-9E1A-46A4-9261-8F389FEAB7F4}"/>
              </a:ext>
            </a:extLst>
          </p:cNvPr>
          <p:cNvSpPr/>
          <p:nvPr userDrawn="1"/>
        </p:nvSpPr>
        <p:spPr>
          <a:xfrm>
            <a:off x="5727700" y="0"/>
            <a:ext cx="6464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rgbClr val="603341"/>
                </a:solidFill>
              </a:defRPr>
            </a:lvl1pPr>
          </a:lstStyle>
          <a:p>
            <a:r>
              <a:rPr lang="en-US" noProof="0"/>
              <a:t>Click to Add </a:t>
            </a:r>
            <a:br>
              <a:rPr lang="en-US" noProof="0"/>
            </a:br>
            <a:r>
              <a:rPr lang="en-US" noProof="0"/>
              <a:t>Slide 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lvl1pPr>
              <a:defRPr>
                <a:solidFill>
                  <a:schemeClr val="bg1"/>
                </a:solidFill>
              </a:defRPr>
            </a:lvl1pPr>
          </a:lstStyle>
          <a:p>
            <a:r>
              <a:rPr lang="en-US" noProof="0"/>
              <a:t>Click icon to add chart</a:t>
            </a:r>
          </a:p>
        </p:txBody>
      </p:sp>
      <p:sp>
        <p:nvSpPr>
          <p:cNvPr id="7" name="Text Placeholder 11">
            <a:extLst>
              <a:ext uri="{FF2B5EF4-FFF2-40B4-BE49-F238E27FC236}">
                <a16:creationId xmlns:a16="http://schemas.microsoft.com/office/drawing/2014/main" id="{77E0BD10-6684-445C-B469-F71DFBFACDC1}"/>
              </a:ext>
            </a:extLst>
          </p:cNvPr>
          <p:cNvSpPr>
            <a:spLocks noGrp="1"/>
          </p:cNvSpPr>
          <p:nvPr>
            <p:ph type="body" sz="quarter" idx="11"/>
          </p:nvPr>
        </p:nvSpPr>
        <p:spPr>
          <a:xfrm>
            <a:off x="838200" y="2809702"/>
            <a:ext cx="4767262" cy="3308803"/>
          </a:xfrm>
        </p:spPr>
        <p:txBody>
          <a:bodyPr lIns="0">
            <a:normAutofit/>
          </a:bodyPr>
          <a:lstStyle>
            <a:lvl1pPr marL="0" indent="0">
              <a:lnSpc>
                <a:spcPct val="100000"/>
              </a:lnSpc>
              <a:buNone/>
              <a:defRPr sz="28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8" name="Text Placeholder 11">
            <a:extLst>
              <a:ext uri="{FF2B5EF4-FFF2-40B4-BE49-F238E27FC236}">
                <a16:creationId xmlns:a16="http://schemas.microsoft.com/office/drawing/2014/main" id="{F9FCB1E2-AF91-452C-8A62-2A92EDD12120}"/>
              </a:ext>
            </a:extLst>
          </p:cNvPr>
          <p:cNvSpPr>
            <a:spLocks noGrp="1"/>
          </p:cNvSpPr>
          <p:nvPr>
            <p:ph type="body" sz="quarter" idx="12" hasCustomPrompt="1"/>
          </p:nvPr>
        </p:nvSpPr>
        <p:spPr>
          <a:xfrm>
            <a:off x="838200" y="2334909"/>
            <a:ext cx="4767262" cy="321901"/>
          </a:xfrm>
        </p:spPr>
        <p:txBody>
          <a:bodyPr lIns="0" anchor="t">
            <a:noAutofit/>
          </a:bodyPr>
          <a:lstStyle>
            <a:lvl1pPr marL="0" indent="0">
              <a:buNone/>
              <a:defRPr sz="28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4" name="Footer Placeholder 3">
            <a:extLst>
              <a:ext uri="{FF2B5EF4-FFF2-40B4-BE49-F238E27FC236}">
                <a16:creationId xmlns:a16="http://schemas.microsoft.com/office/drawing/2014/main" id="{82C13881-EF7B-EF99-0377-A09E4209F42A}"/>
              </a:ext>
            </a:extLst>
          </p:cNvPr>
          <p:cNvSpPr>
            <a:spLocks noGrp="1"/>
          </p:cNvSpPr>
          <p:nvPr>
            <p:ph type="ftr" sz="quarter" idx="14"/>
          </p:nvPr>
        </p:nvSpPr>
        <p:spPr/>
        <p:txBody>
          <a:bodyPr/>
          <a:lstStyle/>
          <a:p>
            <a:endParaRPr lang="en-US"/>
          </a:p>
        </p:txBody>
      </p:sp>
      <p:sp>
        <p:nvSpPr>
          <p:cNvPr id="5" name="Slide Number Placeholder 4">
            <a:extLst>
              <a:ext uri="{FF2B5EF4-FFF2-40B4-BE49-F238E27FC236}">
                <a16:creationId xmlns:a16="http://schemas.microsoft.com/office/drawing/2014/main" id="{203DE864-BAD3-E135-7BDB-4F218B1B268E}"/>
              </a:ext>
            </a:extLst>
          </p:cNvPr>
          <p:cNvSpPr>
            <a:spLocks noGrp="1"/>
          </p:cNvSpPr>
          <p:nvPr>
            <p:ph type="sldNum" sz="quarter" idx="15"/>
          </p:nvPr>
        </p:nvSpPr>
        <p:spPr/>
        <p:txBody>
          <a:bodyPr/>
          <a:lstStyle/>
          <a:p>
            <a:fld id="{2475A876-C9A2-4F6F-9CFA-182D8E5D472A}" type="slidenum">
              <a:rPr lang="en-US" smtClean="0"/>
              <a:t>‹#›</a:t>
            </a:fld>
            <a:endParaRPr lang="en-US"/>
          </a:p>
        </p:txBody>
      </p:sp>
    </p:spTree>
    <p:extLst>
      <p:ext uri="{BB962C8B-B14F-4D97-AF65-F5344CB8AC3E}">
        <p14:creationId xmlns:p14="http://schemas.microsoft.com/office/powerpoint/2010/main" val="21154258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hart4">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47180" y="687572"/>
            <a:ext cx="4767262" cy="1342045"/>
          </a:xfrm>
        </p:spPr>
        <p:txBody>
          <a:bodyPr lIns="0" anchor="b">
            <a:normAutofit/>
          </a:bodyPr>
          <a:lstStyle>
            <a:lvl1pPr algn="l">
              <a:defRPr sz="4000">
                <a:solidFill>
                  <a:srgbClr val="603341"/>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5815420" y="687573"/>
            <a:ext cx="5370740" cy="1342044"/>
          </a:xfrm>
        </p:spPr>
        <p:txBody>
          <a:bodyPr lIns="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838200" y="2392680"/>
            <a:ext cx="10719842" cy="4167505"/>
          </a:xfrm>
        </p:spPr>
        <p:txBody>
          <a:bodyPr/>
          <a:lstStyle/>
          <a:p>
            <a:r>
              <a:rPr lang="en-US" noProof="0"/>
              <a:t>Click icon to add chart</a:t>
            </a:r>
          </a:p>
        </p:txBody>
      </p:sp>
      <p:sp>
        <p:nvSpPr>
          <p:cNvPr id="2" name="Footer Placeholder 1">
            <a:extLst>
              <a:ext uri="{FF2B5EF4-FFF2-40B4-BE49-F238E27FC236}">
                <a16:creationId xmlns:a16="http://schemas.microsoft.com/office/drawing/2014/main" id="{F841C734-B030-8C90-0FFB-C9F723EE88F2}"/>
              </a:ext>
            </a:extLst>
          </p:cNvPr>
          <p:cNvSpPr>
            <a:spLocks noGrp="1"/>
          </p:cNvSpPr>
          <p:nvPr>
            <p:ph type="ftr" sz="quarter" idx="14"/>
          </p:nvPr>
        </p:nvSpPr>
        <p:spPr/>
        <p:txBody>
          <a:bodyPr/>
          <a:lstStyle/>
          <a:p>
            <a:endParaRPr lang="en-US"/>
          </a:p>
        </p:txBody>
      </p:sp>
      <p:sp>
        <p:nvSpPr>
          <p:cNvPr id="4" name="Slide Number Placeholder 3">
            <a:extLst>
              <a:ext uri="{FF2B5EF4-FFF2-40B4-BE49-F238E27FC236}">
                <a16:creationId xmlns:a16="http://schemas.microsoft.com/office/drawing/2014/main" id="{479F6988-10F6-30A3-DBFD-5E5CA4B385A4}"/>
              </a:ext>
            </a:extLst>
          </p:cNvPr>
          <p:cNvSpPr>
            <a:spLocks noGrp="1"/>
          </p:cNvSpPr>
          <p:nvPr>
            <p:ph type="sldNum" sz="quarter" idx="15"/>
          </p:nvPr>
        </p:nvSpPr>
        <p:spPr/>
        <p:txBody>
          <a:bodyPr/>
          <a:lstStyle/>
          <a:p>
            <a:fld id="{2475A876-C9A2-4F6F-9CFA-182D8E5D472A}" type="slidenum">
              <a:rPr lang="en-US" smtClean="0"/>
              <a:t>‹#›</a:t>
            </a:fld>
            <a:endParaRPr lang="en-US"/>
          </a:p>
        </p:txBody>
      </p:sp>
    </p:spTree>
    <p:extLst>
      <p:ext uri="{BB962C8B-B14F-4D97-AF65-F5344CB8AC3E}">
        <p14:creationId xmlns:p14="http://schemas.microsoft.com/office/powerpoint/2010/main" val="7445607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hart Image">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47180" y="687572"/>
            <a:ext cx="4767262" cy="1342045"/>
          </a:xfrm>
        </p:spPr>
        <p:txBody>
          <a:bodyPr lIns="0" anchor="b">
            <a:normAutofit/>
          </a:bodyPr>
          <a:lstStyle>
            <a:lvl1pPr algn="l">
              <a:defRPr sz="4000">
                <a:solidFill>
                  <a:srgbClr val="603341"/>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5815420" y="687573"/>
            <a:ext cx="5370740" cy="1342044"/>
          </a:xfrm>
        </p:spPr>
        <p:txBody>
          <a:bodyPr lIns="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815420" y="2392680"/>
            <a:ext cx="5742622" cy="4023995"/>
          </a:xfrm>
        </p:spPr>
        <p:txBody>
          <a:bodyPr/>
          <a:lstStyle/>
          <a:p>
            <a:r>
              <a:rPr lang="en-US" noProof="0"/>
              <a:t>Click icon to add chart</a:t>
            </a:r>
          </a:p>
        </p:txBody>
      </p:sp>
      <p:sp>
        <p:nvSpPr>
          <p:cNvPr id="4" name="Picture Placeholder 3" title="Decorative">
            <a:extLst>
              <a:ext uri="{FF2B5EF4-FFF2-40B4-BE49-F238E27FC236}">
                <a16:creationId xmlns:a16="http://schemas.microsoft.com/office/drawing/2014/main" id="{C9E9201F-1E54-4CE0-974D-2A45F04F48B9}"/>
              </a:ext>
            </a:extLst>
          </p:cNvPr>
          <p:cNvSpPr>
            <a:spLocks noGrp="1"/>
          </p:cNvSpPr>
          <p:nvPr>
            <p:ph type="pic" sz="quarter" idx="14"/>
          </p:nvPr>
        </p:nvSpPr>
        <p:spPr>
          <a:xfrm>
            <a:off x="838200" y="2392045"/>
            <a:ext cx="4776788" cy="4023995"/>
          </a:xfrm>
        </p:spPr>
        <p:txBody>
          <a:bodyPr/>
          <a:lstStyle/>
          <a:p>
            <a:r>
              <a:rPr lang="en-US" noProof="0"/>
              <a:t>Click icon to add picture</a:t>
            </a:r>
          </a:p>
        </p:txBody>
      </p:sp>
      <p:sp>
        <p:nvSpPr>
          <p:cNvPr id="2" name="Footer Placeholder 1">
            <a:extLst>
              <a:ext uri="{FF2B5EF4-FFF2-40B4-BE49-F238E27FC236}">
                <a16:creationId xmlns:a16="http://schemas.microsoft.com/office/drawing/2014/main" id="{39A93830-19CC-BB74-3C5E-7BC4A9958A51}"/>
              </a:ext>
            </a:extLst>
          </p:cNvPr>
          <p:cNvSpPr>
            <a:spLocks noGrp="1"/>
          </p:cNvSpPr>
          <p:nvPr>
            <p:ph type="ftr" sz="quarter" idx="15"/>
          </p:nvPr>
        </p:nvSpPr>
        <p:spPr/>
        <p:txBody>
          <a:bodyPr/>
          <a:lstStyle/>
          <a:p>
            <a:endParaRPr lang="en-US"/>
          </a:p>
        </p:txBody>
      </p:sp>
      <p:sp>
        <p:nvSpPr>
          <p:cNvPr id="5" name="Slide Number Placeholder 4">
            <a:extLst>
              <a:ext uri="{FF2B5EF4-FFF2-40B4-BE49-F238E27FC236}">
                <a16:creationId xmlns:a16="http://schemas.microsoft.com/office/drawing/2014/main" id="{CAA1B9B3-ECB6-9DE7-CDEB-E7371523F2D0}"/>
              </a:ext>
            </a:extLst>
          </p:cNvPr>
          <p:cNvSpPr>
            <a:spLocks noGrp="1"/>
          </p:cNvSpPr>
          <p:nvPr>
            <p:ph type="sldNum" sz="quarter" idx="16"/>
          </p:nvPr>
        </p:nvSpPr>
        <p:spPr/>
        <p:txBody>
          <a:bodyPr/>
          <a:lstStyle/>
          <a:p>
            <a:fld id="{2475A876-C9A2-4F6F-9CFA-182D8E5D472A}" type="slidenum">
              <a:rPr lang="en-US" smtClean="0"/>
              <a:t>‹#›</a:t>
            </a:fld>
            <a:endParaRPr lang="en-US"/>
          </a:p>
        </p:txBody>
      </p:sp>
    </p:spTree>
    <p:extLst>
      <p:ext uri="{BB962C8B-B14F-4D97-AF65-F5344CB8AC3E}">
        <p14:creationId xmlns:p14="http://schemas.microsoft.com/office/powerpoint/2010/main" val="6985145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74535-13A9-914D-A6BC-97AFF288301C}"/>
              </a:ext>
            </a:extLst>
          </p:cNvPr>
          <p:cNvSpPr>
            <a:spLocks noGrp="1"/>
          </p:cNvSpPr>
          <p:nvPr>
            <p:ph type="title" hasCustomPrompt="1"/>
          </p:nvPr>
        </p:nvSpPr>
        <p:spPr>
          <a:xfrm>
            <a:off x="647700" y="289560"/>
            <a:ext cx="10896600" cy="893218"/>
          </a:xfrm>
        </p:spPr>
        <p:txBody>
          <a:bodyPr anchor="b"/>
          <a:lstStyle>
            <a:lvl1pPr algn="ctr">
              <a:defRPr>
                <a:solidFill>
                  <a:srgbClr val="603341"/>
                </a:solidFill>
              </a:defRPr>
            </a:lvl1pPr>
          </a:lstStyle>
          <a:p>
            <a:r>
              <a:rPr lang="en-US"/>
              <a:t>CLICK TO EDIT MASTER TITLE STYLE</a:t>
            </a:r>
          </a:p>
        </p:txBody>
      </p:sp>
      <p:sp>
        <p:nvSpPr>
          <p:cNvPr id="11" name="Text Placeholder 11">
            <a:extLst>
              <a:ext uri="{FF2B5EF4-FFF2-40B4-BE49-F238E27FC236}">
                <a16:creationId xmlns:a16="http://schemas.microsoft.com/office/drawing/2014/main" id="{43A40995-514F-A74C-B120-F2ADB492062F}"/>
              </a:ext>
            </a:extLst>
          </p:cNvPr>
          <p:cNvSpPr>
            <a:spLocks noGrp="1"/>
          </p:cNvSpPr>
          <p:nvPr>
            <p:ph type="body" sz="quarter" idx="12" hasCustomPrompt="1"/>
          </p:nvPr>
        </p:nvSpPr>
        <p:spPr>
          <a:xfrm>
            <a:off x="647700" y="1097363"/>
            <a:ext cx="10896600" cy="602887"/>
          </a:xfrm>
        </p:spPr>
        <p:txBody>
          <a:bodyPr anchor="ctr">
            <a:normAutofit/>
          </a:bodyPr>
          <a:lstStyle>
            <a:lvl1pPr marL="0" indent="0" algn="ctr">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a:t>SUBTITLE HERE</a:t>
            </a:r>
          </a:p>
        </p:txBody>
      </p:sp>
      <p:sp>
        <p:nvSpPr>
          <p:cNvPr id="4" name="Table Placeholder 3" title="Decorative">
            <a:extLst>
              <a:ext uri="{FF2B5EF4-FFF2-40B4-BE49-F238E27FC236}">
                <a16:creationId xmlns:a16="http://schemas.microsoft.com/office/drawing/2014/main" id="{EC1740A4-BBA1-4296-9738-ADD3B80B2439}"/>
              </a:ext>
            </a:extLst>
          </p:cNvPr>
          <p:cNvSpPr>
            <a:spLocks noGrp="1"/>
          </p:cNvSpPr>
          <p:nvPr>
            <p:ph type="tbl" sz="quarter" idx="13"/>
          </p:nvPr>
        </p:nvSpPr>
        <p:spPr>
          <a:xfrm>
            <a:off x="647700" y="1806575"/>
            <a:ext cx="10896600" cy="4578350"/>
          </a:xfrm>
        </p:spPr>
        <p:txBody>
          <a:bodyPr/>
          <a:lstStyle/>
          <a:p>
            <a:r>
              <a:rPr lang="en-US"/>
              <a:t>Click icon to add table</a:t>
            </a:r>
          </a:p>
        </p:txBody>
      </p:sp>
      <p:sp>
        <p:nvSpPr>
          <p:cNvPr id="3" name="Footer Placeholder 2">
            <a:extLst>
              <a:ext uri="{FF2B5EF4-FFF2-40B4-BE49-F238E27FC236}">
                <a16:creationId xmlns:a16="http://schemas.microsoft.com/office/drawing/2014/main" id="{E94335D9-87E7-68A5-78ED-D3A5B095B6F2}"/>
              </a:ext>
            </a:extLst>
          </p:cNvPr>
          <p:cNvSpPr>
            <a:spLocks noGrp="1"/>
          </p:cNvSpPr>
          <p:nvPr>
            <p:ph type="ftr" sz="quarter" idx="14"/>
          </p:nvPr>
        </p:nvSpPr>
        <p:spPr/>
        <p:txBody>
          <a:bodyPr/>
          <a:lstStyle/>
          <a:p>
            <a:endParaRPr lang="en-US"/>
          </a:p>
        </p:txBody>
      </p:sp>
      <p:sp>
        <p:nvSpPr>
          <p:cNvPr id="5" name="Slide Number Placeholder 4">
            <a:extLst>
              <a:ext uri="{FF2B5EF4-FFF2-40B4-BE49-F238E27FC236}">
                <a16:creationId xmlns:a16="http://schemas.microsoft.com/office/drawing/2014/main" id="{AFBFC04F-AB8A-5498-5E56-575206FACBEF}"/>
              </a:ext>
            </a:extLst>
          </p:cNvPr>
          <p:cNvSpPr>
            <a:spLocks noGrp="1"/>
          </p:cNvSpPr>
          <p:nvPr>
            <p:ph type="sldNum" sz="quarter" idx="15"/>
          </p:nvPr>
        </p:nvSpPr>
        <p:spPr/>
        <p:txBody>
          <a:bodyPr/>
          <a:lstStyle/>
          <a:p>
            <a:fld id="{2475A876-C9A2-4F6F-9CFA-182D8E5D472A}" type="slidenum">
              <a:rPr lang="en-US" smtClean="0"/>
              <a:t>‹#›</a:t>
            </a:fld>
            <a:endParaRPr lang="en-US"/>
          </a:p>
        </p:txBody>
      </p:sp>
    </p:spTree>
    <p:extLst>
      <p:ext uri="{BB962C8B-B14F-4D97-AF65-F5344CB8AC3E}">
        <p14:creationId xmlns:p14="http://schemas.microsoft.com/office/powerpoint/2010/main" val="8508298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hoto Coll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Picture Placeholder 6" title="Decorative">
            <a:extLst>
              <a:ext uri="{FF2B5EF4-FFF2-40B4-BE49-F238E27FC236}">
                <a16:creationId xmlns:a16="http://schemas.microsoft.com/office/drawing/2014/main" id="{18957288-25D1-4D25-BECD-5A2E6A888185}"/>
              </a:ext>
            </a:extLst>
          </p:cNvPr>
          <p:cNvSpPr>
            <a:spLocks noGrp="1"/>
          </p:cNvSpPr>
          <p:nvPr>
            <p:ph type="pic" sz="quarter" idx="13"/>
          </p:nvPr>
        </p:nvSpPr>
        <p:spPr>
          <a:xfrm>
            <a:off x="3236595" y="260350"/>
            <a:ext cx="44926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p>
        </p:txBody>
      </p:sp>
      <p:sp>
        <p:nvSpPr>
          <p:cNvPr id="6" name="Picture Placeholder 6" title="Decorative">
            <a:extLst>
              <a:ext uri="{FF2B5EF4-FFF2-40B4-BE49-F238E27FC236}">
                <a16:creationId xmlns:a16="http://schemas.microsoft.com/office/drawing/2014/main" id="{3F6FD22A-5FDA-45EC-BE49-3C0E30A397B0}"/>
              </a:ext>
            </a:extLst>
          </p:cNvPr>
          <p:cNvSpPr>
            <a:spLocks noGrp="1"/>
          </p:cNvSpPr>
          <p:nvPr>
            <p:ph type="pic" sz="quarter" idx="15"/>
          </p:nvPr>
        </p:nvSpPr>
        <p:spPr>
          <a:xfrm>
            <a:off x="7839076" y="260350"/>
            <a:ext cx="4052888" cy="3803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p>
        </p:txBody>
      </p:sp>
      <p:sp>
        <p:nvSpPr>
          <p:cNvPr id="7" name="Picture Placeholder 6" title="Decorative">
            <a:extLst>
              <a:ext uri="{FF2B5EF4-FFF2-40B4-BE49-F238E27FC236}">
                <a16:creationId xmlns:a16="http://schemas.microsoft.com/office/drawing/2014/main" id="{B64BDA74-9644-41EB-984D-939D27B60F3F}"/>
              </a:ext>
            </a:extLst>
          </p:cNvPr>
          <p:cNvSpPr>
            <a:spLocks noGrp="1"/>
          </p:cNvSpPr>
          <p:nvPr>
            <p:ph type="pic" sz="quarter" idx="16"/>
          </p:nvPr>
        </p:nvSpPr>
        <p:spPr>
          <a:xfrm>
            <a:off x="7839076" y="4165600"/>
            <a:ext cx="4052888" cy="239553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518160" y="450030"/>
            <a:ext cx="2578099" cy="2508588"/>
          </a:xfrm>
        </p:spPr>
        <p:txBody>
          <a:bodyPr lIns="0" anchor="b">
            <a:normAutofit/>
          </a:bodyPr>
          <a:lstStyle>
            <a:lvl1pPr algn="l">
              <a:defRPr sz="4000">
                <a:solidFill>
                  <a:srgbClr val="603341"/>
                </a:solidFill>
              </a:defRPr>
            </a:lvl1pPr>
          </a:lstStyle>
          <a:p>
            <a:r>
              <a:rPr lang="en-US" noProof="0"/>
              <a:t>Click to Add </a:t>
            </a:r>
            <a:br>
              <a:rPr lang="en-US" noProof="0"/>
            </a:br>
            <a:r>
              <a:rPr lang="en-US" noProof="0"/>
              <a:t>Slide Title Here</a:t>
            </a:r>
          </a:p>
        </p:txBody>
      </p:sp>
      <p:sp>
        <p:nvSpPr>
          <p:cNvPr id="10" name="Shape 62" title="Decorative">
            <a:extLst>
              <a:ext uri="{FF2B5EF4-FFF2-40B4-BE49-F238E27FC236}">
                <a16:creationId xmlns:a16="http://schemas.microsoft.com/office/drawing/2014/main" id="{E1A23DB6-E067-4A30-8C4B-98B452428518}"/>
              </a:ext>
            </a:extLst>
          </p:cNvPr>
          <p:cNvSpPr/>
          <p:nvPr userDrawn="1"/>
        </p:nvSpPr>
        <p:spPr>
          <a:xfrm rot="16200000" flipV="1">
            <a:off x="1612562" y="1959892"/>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a:p>
        </p:txBody>
      </p:sp>
      <p:sp>
        <p:nvSpPr>
          <p:cNvPr id="2" name="Footer Placeholder 1">
            <a:extLst>
              <a:ext uri="{FF2B5EF4-FFF2-40B4-BE49-F238E27FC236}">
                <a16:creationId xmlns:a16="http://schemas.microsoft.com/office/drawing/2014/main" id="{14F3DBDF-C670-04F4-8B42-B622480FA297}"/>
              </a:ext>
            </a:extLst>
          </p:cNvPr>
          <p:cNvSpPr>
            <a:spLocks noGrp="1"/>
          </p:cNvSpPr>
          <p:nvPr>
            <p:ph type="ftr" sz="quarter" idx="17"/>
          </p:nvPr>
        </p:nvSpPr>
        <p:spPr/>
        <p:txBody>
          <a:bodyPr/>
          <a:lstStyle/>
          <a:p>
            <a:endParaRPr lang="en-US"/>
          </a:p>
        </p:txBody>
      </p:sp>
      <p:sp>
        <p:nvSpPr>
          <p:cNvPr id="5" name="Slide Number Placeholder 4">
            <a:extLst>
              <a:ext uri="{FF2B5EF4-FFF2-40B4-BE49-F238E27FC236}">
                <a16:creationId xmlns:a16="http://schemas.microsoft.com/office/drawing/2014/main" id="{CC1BBEBD-274B-F5B6-C844-1882D58FF4CF}"/>
              </a:ext>
            </a:extLst>
          </p:cNvPr>
          <p:cNvSpPr>
            <a:spLocks noGrp="1"/>
          </p:cNvSpPr>
          <p:nvPr>
            <p:ph type="sldNum" sz="quarter" idx="18"/>
          </p:nvPr>
        </p:nvSpPr>
        <p:spPr/>
        <p:txBody>
          <a:bodyPr/>
          <a:lstStyle/>
          <a:p>
            <a:fld id="{2475A876-C9A2-4F6F-9CFA-182D8E5D472A}" type="slidenum">
              <a:rPr lang="en-US" smtClean="0"/>
              <a:t>‹#›</a:t>
            </a:fld>
            <a:endParaRPr lang="en-US"/>
          </a:p>
        </p:txBody>
      </p:sp>
    </p:spTree>
    <p:extLst>
      <p:ext uri="{BB962C8B-B14F-4D97-AF65-F5344CB8AC3E}">
        <p14:creationId xmlns:p14="http://schemas.microsoft.com/office/powerpoint/2010/main" val="12529377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wo Photos">
    <p:spTree>
      <p:nvGrpSpPr>
        <p:cNvPr id="1" name=""/>
        <p:cNvGrpSpPr/>
        <p:nvPr/>
      </p:nvGrpSpPr>
      <p:grpSpPr>
        <a:xfrm>
          <a:off x="0" y="0"/>
          <a:ext cx="0" cy="0"/>
          <a:chOff x="0" y="0"/>
          <a:chExt cx="0" cy="0"/>
        </a:xfrm>
      </p:grpSpPr>
      <p:sp>
        <p:nvSpPr>
          <p:cNvPr id="4" name="Picture Placeholder 6" title="Decorative">
            <a:extLst>
              <a:ext uri="{FF2B5EF4-FFF2-40B4-BE49-F238E27FC236}">
                <a16:creationId xmlns:a16="http://schemas.microsoft.com/office/drawing/2014/main" id="{18957288-25D1-4D25-BECD-5A2E6A888185}"/>
              </a:ext>
            </a:extLst>
          </p:cNvPr>
          <p:cNvSpPr>
            <a:spLocks noGrp="1"/>
          </p:cNvSpPr>
          <p:nvPr>
            <p:ph type="pic" sz="quarter" idx="13"/>
          </p:nvPr>
        </p:nvSpPr>
        <p:spPr>
          <a:xfrm>
            <a:off x="2315" y="1497808"/>
            <a:ext cx="3129335" cy="536019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p>
        </p:txBody>
      </p:sp>
      <p:sp>
        <p:nvSpPr>
          <p:cNvPr id="6" name="Picture Placeholder 6" title="Decorative">
            <a:extLst>
              <a:ext uri="{FF2B5EF4-FFF2-40B4-BE49-F238E27FC236}">
                <a16:creationId xmlns:a16="http://schemas.microsoft.com/office/drawing/2014/main" id="{3F6FD22A-5FDA-45EC-BE49-3C0E30A397B0}"/>
              </a:ext>
            </a:extLst>
          </p:cNvPr>
          <p:cNvSpPr>
            <a:spLocks noGrp="1"/>
          </p:cNvSpPr>
          <p:nvPr>
            <p:ph type="pic" sz="quarter" idx="15"/>
          </p:nvPr>
        </p:nvSpPr>
        <p:spPr>
          <a:xfrm>
            <a:off x="3366714" y="-20671"/>
            <a:ext cx="3129336" cy="539706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7461446" y="2718684"/>
            <a:ext cx="3415560" cy="2508588"/>
          </a:xfrm>
        </p:spPr>
        <p:txBody>
          <a:bodyPr lIns="0" anchor="b">
            <a:normAutofit/>
          </a:bodyPr>
          <a:lstStyle>
            <a:lvl1pPr algn="l">
              <a:defRPr sz="4000">
                <a:solidFill>
                  <a:srgbClr val="603341"/>
                </a:solidFill>
              </a:defRPr>
            </a:lvl1pPr>
          </a:lstStyle>
          <a:p>
            <a:r>
              <a:rPr lang="en-US" noProof="0"/>
              <a:t>Click to Add </a:t>
            </a:r>
            <a:br>
              <a:rPr lang="en-US" noProof="0"/>
            </a:br>
            <a:r>
              <a:rPr lang="en-US" noProof="0"/>
              <a:t>Slide Title Here</a:t>
            </a:r>
          </a:p>
        </p:txBody>
      </p:sp>
      <p:sp>
        <p:nvSpPr>
          <p:cNvPr id="10" name="Shape 62" title="Decorative">
            <a:extLst>
              <a:ext uri="{FF2B5EF4-FFF2-40B4-BE49-F238E27FC236}">
                <a16:creationId xmlns:a16="http://schemas.microsoft.com/office/drawing/2014/main" id="{E1A23DB6-E067-4A30-8C4B-98B452428518}"/>
              </a:ext>
            </a:extLst>
          </p:cNvPr>
          <p:cNvSpPr/>
          <p:nvPr userDrawn="1"/>
        </p:nvSpPr>
        <p:spPr>
          <a:xfrm rot="16200000" flipV="1">
            <a:off x="9200497" y="3637345"/>
            <a:ext cx="0" cy="3478103"/>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a:p>
        </p:txBody>
      </p:sp>
      <p:sp>
        <p:nvSpPr>
          <p:cNvPr id="2" name="Footer Placeholder 1">
            <a:extLst>
              <a:ext uri="{FF2B5EF4-FFF2-40B4-BE49-F238E27FC236}">
                <a16:creationId xmlns:a16="http://schemas.microsoft.com/office/drawing/2014/main" id="{D1B7C223-A3C0-D68C-AB47-7F7FDC5ABBBC}"/>
              </a:ext>
            </a:extLst>
          </p:cNvPr>
          <p:cNvSpPr>
            <a:spLocks noGrp="1"/>
          </p:cNvSpPr>
          <p:nvPr>
            <p:ph type="ftr" sz="quarter" idx="16"/>
          </p:nvPr>
        </p:nvSpPr>
        <p:spPr/>
        <p:txBody>
          <a:bodyPr/>
          <a:lstStyle/>
          <a:p>
            <a:endParaRPr lang="en-US"/>
          </a:p>
        </p:txBody>
      </p:sp>
      <p:sp>
        <p:nvSpPr>
          <p:cNvPr id="3" name="Slide Number Placeholder 2">
            <a:extLst>
              <a:ext uri="{FF2B5EF4-FFF2-40B4-BE49-F238E27FC236}">
                <a16:creationId xmlns:a16="http://schemas.microsoft.com/office/drawing/2014/main" id="{4FEAB4A3-AB30-95BD-DC35-BC53FCDCA7DD}"/>
              </a:ext>
            </a:extLst>
          </p:cNvPr>
          <p:cNvSpPr>
            <a:spLocks noGrp="1"/>
          </p:cNvSpPr>
          <p:nvPr>
            <p:ph type="sldNum" sz="quarter" idx="17"/>
          </p:nvPr>
        </p:nvSpPr>
        <p:spPr/>
        <p:txBody>
          <a:bodyPr/>
          <a:lstStyle/>
          <a:p>
            <a:fld id="{2475A876-C9A2-4F6F-9CFA-182D8E5D472A}" type="slidenum">
              <a:rPr lang="en-US" smtClean="0"/>
              <a:t>‹#›</a:t>
            </a:fld>
            <a:endParaRPr lang="en-US"/>
          </a:p>
        </p:txBody>
      </p:sp>
    </p:spTree>
    <p:extLst>
      <p:ext uri="{BB962C8B-B14F-4D97-AF65-F5344CB8AC3E}">
        <p14:creationId xmlns:p14="http://schemas.microsoft.com/office/powerpoint/2010/main" val="10967618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End Thank You">
    <p:spTree>
      <p:nvGrpSpPr>
        <p:cNvPr id="1" name=""/>
        <p:cNvGrpSpPr/>
        <p:nvPr/>
      </p:nvGrpSpPr>
      <p:grpSpPr>
        <a:xfrm>
          <a:off x="0" y="0"/>
          <a:ext cx="0" cy="0"/>
          <a:chOff x="0" y="0"/>
          <a:chExt cx="0" cy="0"/>
        </a:xfrm>
      </p:grpSpPr>
      <p:sp>
        <p:nvSpPr>
          <p:cNvPr id="3" name="Picture Placeholder 4" title="Decorative">
            <a:extLst>
              <a:ext uri="{FF2B5EF4-FFF2-40B4-BE49-F238E27FC236}">
                <a16:creationId xmlns:a16="http://schemas.microsoft.com/office/drawing/2014/main" id="{AC817481-FC70-46B9-B779-4E5C04778C8E}"/>
              </a:ext>
            </a:extLst>
          </p:cNvPr>
          <p:cNvSpPr>
            <a:spLocks noGrp="1"/>
          </p:cNvSpPr>
          <p:nvPr>
            <p:ph type="pic" sz="quarter" idx="10"/>
          </p:nvPr>
        </p:nvSpPr>
        <p:spPr>
          <a:xfrm>
            <a:off x="210877" y="-1"/>
            <a:ext cx="2816352" cy="3182245"/>
          </a:xfrm>
          <a:solidFill>
            <a:schemeClr val="bg1">
              <a:lumMod val="95000"/>
            </a:schemeClr>
          </a:solidFill>
        </p:spPr>
        <p:txBody>
          <a:bodyPr/>
          <a:lstStyle/>
          <a:p>
            <a:r>
              <a:rPr lang="en-US"/>
              <a:t>Click icon to add picture</a:t>
            </a:r>
          </a:p>
        </p:txBody>
      </p:sp>
      <p:sp>
        <p:nvSpPr>
          <p:cNvPr id="4"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1"/>
          </p:nvPr>
        </p:nvSpPr>
        <p:spPr>
          <a:xfrm>
            <a:off x="3194701" y="0"/>
            <a:ext cx="2817564" cy="3175686"/>
          </a:xfrm>
          <a:solidFill>
            <a:schemeClr val="bg1">
              <a:lumMod val="95000"/>
            </a:schemeClr>
          </a:solidFill>
        </p:spPr>
        <p:txBody>
          <a:bodyPr/>
          <a:lstStyle/>
          <a:p>
            <a:r>
              <a:rPr lang="en-US"/>
              <a:t>Click icon to add picture</a:t>
            </a:r>
          </a:p>
        </p:txBody>
      </p:sp>
      <p:sp>
        <p:nvSpPr>
          <p:cNvPr id="5" name="Picture Placeholder 4" title="Decorative">
            <a:extLst>
              <a:ext uri="{FF2B5EF4-FFF2-40B4-BE49-F238E27FC236}">
                <a16:creationId xmlns:a16="http://schemas.microsoft.com/office/drawing/2014/main" id="{00DB6AEA-811C-4554-97AF-7D4F2639BDC7}"/>
              </a:ext>
            </a:extLst>
          </p:cNvPr>
          <p:cNvSpPr>
            <a:spLocks noGrp="1"/>
          </p:cNvSpPr>
          <p:nvPr>
            <p:ph type="pic" sz="quarter" idx="12"/>
          </p:nvPr>
        </p:nvSpPr>
        <p:spPr>
          <a:xfrm>
            <a:off x="213361" y="4586414"/>
            <a:ext cx="5798904" cy="2271585"/>
          </a:xfrm>
          <a:solidFill>
            <a:schemeClr val="bg1">
              <a:lumMod val="95000"/>
            </a:schemeClr>
          </a:solidFill>
        </p:spPr>
        <p:txBody>
          <a:bodyPr/>
          <a:lstStyle/>
          <a:p>
            <a:r>
              <a:rPr lang="en-US"/>
              <a:t>Click icon to add picture</a:t>
            </a:r>
          </a:p>
        </p:txBody>
      </p:sp>
      <p:sp>
        <p:nvSpPr>
          <p:cNvPr id="6" name="Picture Placeholder 4" title="Decorative">
            <a:extLst>
              <a:ext uri="{FF2B5EF4-FFF2-40B4-BE49-F238E27FC236}">
                <a16:creationId xmlns:a16="http://schemas.microsoft.com/office/drawing/2014/main" id="{75694821-2A94-40B8-8AAD-3E3762AFD388}"/>
              </a:ext>
            </a:extLst>
          </p:cNvPr>
          <p:cNvSpPr>
            <a:spLocks noGrp="1"/>
          </p:cNvSpPr>
          <p:nvPr>
            <p:ph type="pic" sz="quarter" idx="13"/>
          </p:nvPr>
        </p:nvSpPr>
        <p:spPr>
          <a:xfrm>
            <a:off x="6179737" y="4586414"/>
            <a:ext cx="2817564" cy="2271585"/>
          </a:xfrm>
          <a:solidFill>
            <a:schemeClr val="bg1">
              <a:lumMod val="95000"/>
            </a:schemeClr>
          </a:solidFill>
        </p:spPr>
        <p:txBody>
          <a:bodyPr/>
          <a:lstStyle/>
          <a:p>
            <a:r>
              <a:rPr lang="en-US"/>
              <a:t>Click icon to add picture</a:t>
            </a:r>
          </a:p>
        </p:txBody>
      </p:sp>
      <p:sp>
        <p:nvSpPr>
          <p:cNvPr id="7"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4"/>
          </p:nvPr>
        </p:nvSpPr>
        <p:spPr>
          <a:xfrm>
            <a:off x="6177889" y="2030436"/>
            <a:ext cx="2817564" cy="2403769"/>
          </a:xfrm>
          <a:solidFill>
            <a:schemeClr val="bg1">
              <a:lumMod val="95000"/>
            </a:schemeClr>
          </a:solidFill>
        </p:spPr>
        <p:txBody>
          <a:bodyPr/>
          <a:lstStyle/>
          <a:p>
            <a:r>
              <a:rPr lang="en-US"/>
              <a:t>Click icon to add picture</a:t>
            </a:r>
          </a:p>
        </p:txBody>
      </p:sp>
      <p:sp>
        <p:nvSpPr>
          <p:cNvPr id="8"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5"/>
          </p:nvPr>
        </p:nvSpPr>
        <p:spPr>
          <a:xfrm>
            <a:off x="9161076" y="0"/>
            <a:ext cx="2817564" cy="4434205"/>
          </a:xfrm>
          <a:solidFill>
            <a:schemeClr val="bg1">
              <a:lumMod val="95000"/>
            </a:schemeClr>
          </a:solidFill>
        </p:spPr>
        <p:txBody>
          <a:bodyPr/>
          <a:lstStyle/>
          <a:p>
            <a:r>
              <a:rPr lang="en-US"/>
              <a:t>Click icon to add picture</a:t>
            </a:r>
          </a:p>
        </p:txBody>
      </p:sp>
      <p:sp>
        <p:nvSpPr>
          <p:cNvPr id="2" name="Rectangle 1" title="Decorative"/>
          <p:cNvSpPr/>
          <p:nvPr userDrawn="1"/>
        </p:nvSpPr>
        <p:spPr>
          <a:xfrm>
            <a:off x="210877" y="3334454"/>
            <a:ext cx="5884200" cy="10997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title="Decorative"/>
          <p:cNvSpPr/>
          <p:nvPr userDrawn="1"/>
        </p:nvSpPr>
        <p:spPr>
          <a:xfrm>
            <a:off x="6179737" y="0"/>
            <a:ext cx="2815716" cy="18782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title="Decorative"/>
          <p:cNvSpPr/>
          <p:nvPr userDrawn="1"/>
        </p:nvSpPr>
        <p:spPr>
          <a:xfrm>
            <a:off x="9162924" y="4598770"/>
            <a:ext cx="2815716" cy="225922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8">
            <a:extLst>
              <a:ext uri="{FF2B5EF4-FFF2-40B4-BE49-F238E27FC236}">
                <a16:creationId xmlns:a16="http://schemas.microsoft.com/office/drawing/2014/main" id="{2FDBDA03-A91C-DFEC-3C53-305A68501EF5}"/>
              </a:ext>
            </a:extLst>
          </p:cNvPr>
          <p:cNvSpPr>
            <a:spLocks noGrp="1"/>
          </p:cNvSpPr>
          <p:nvPr>
            <p:ph type="ftr" sz="quarter" idx="16"/>
          </p:nvPr>
        </p:nvSpPr>
        <p:spPr/>
        <p:txBody>
          <a:bodyPr/>
          <a:lstStyle/>
          <a:p>
            <a:endParaRPr lang="en-US"/>
          </a:p>
        </p:txBody>
      </p:sp>
      <p:sp>
        <p:nvSpPr>
          <p:cNvPr id="12" name="Slide Number Placeholder 11">
            <a:extLst>
              <a:ext uri="{FF2B5EF4-FFF2-40B4-BE49-F238E27FC236}">
                <a16:creationId xmlns:a16="http://schemas.microsoft.com/office/drawing/2014/main" id="{515A106A-6645-BDDF-FFEC-3D29BD4E99C9}"/>
              </a:ext>
            </a:extLst>
          </p:cNvPr>
          <p:cNvSpPr>
            <a:spLocks noGrp="1"/>
          </p:cNvSpPr>
          <p:nvPr>
            <p:ph type="sldNum" sz="quarter" idx="17"/>
          </p:nvPr>
        </p:nvSpPr>
        <p:spPr/>
        <p:txBody>
          <a:bodyPr/>
          <a:lstStyle/>
          <a:p>
            <a:fld id="{2475A876-C9A2-4F6F-9CFA-182D8E5D472A}" type="slidenum">
              <a:rPr lang="en-US" smtClean="0"/>
              <a:t>‹#›</a:t>
            </a:fld>
            <a:endParaRPr lang="en-US"/>
          </a:p>
        </p:txBody>
      </p:sp>
    </p:spTree>
    <p:extLst>
      <p:ext uri="{BB962C8B-B14F-4D97-AF65-F5344CB8AC3E}">
        <p14:creationId xmlns:p14="http://schemas.microsoft.com/office/powerpoint/2010/main" val="35322771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hank You 2">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0" y="4288"/>
            <a:ext cx="12192000" cy="5484185"/>
          </a:xfrm>
          <a:solidFill>
            <a:schemeClr val="bg1">
              <a:lumMod val="95000"/>
            </a:schemeClr>
          </a:solidFill>
        </p:spPr>
        <p:txBody>
          <a:bodyPr/>
          <a:lstStyle/>
          <a:p>
            <a:r>
              <a:rPr lang="en-US"/>
              <a:t>Click icon to add picture</a:t>
            </a:r>
          </a:p>
        </p:txBody>
      </p:sp>
      <p:sp>
        <p:nvSpPr>
          <p:cNvPr id="2" name="Rectangle 1">
            <a:extLst>
              <a:ext uri="{FF2B5EF4-FFF2-40B4-BE49-F238E27FC236}">
                <a16:creationId xmlns:a16="http://schemas.microsoft.com/office/drawing/2014/main" id="{CAD83AEC-6910-48C2-BF0A-C9D033190B59}"/>
              </a:ext>
            </a:extLst>
          </p:cNvPr>
          <p:cNvSpPr/>
          <p:nvPr userDrawn="1"/>
        </p:nvSpPr>
        <p:spPr>
          <a:xfrm>
            <a:off x="0" y="5488473"/>
            <a:ext cx="12192000" cy="13716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1592755" y="5771106"/>
            <a:ext cx="3893646" cy="891250"/>
          </a:xfrm>
        </p:spPr>
        <p:txBody>
          <a:bodyPr anchor="t">
            <a:noAutofit/>
          </a:bodyPr>
          <a:lstStyle>
            <a:lvl1pPr>
              <a:defRPr sz="5000" b="1">
                <a:solidFill>
                  <a:schemeClr val="bg1"/>
                </a:solidFill>
                <a:latin typeface="+mj-lt"/>
              </a:defRPr>
            </a:lvl1pPr>
          </a:lstStyle>
          <a:p>
            <a:r>
              <a:rPr lang="en-US"/>
              <a:t>Thank you!</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6176355" y="5601832"/>
            <a:ext cx="5522071" cy="1258242"/>
          </a:xfrm>
        </p:spPr>
        <p:txBody>
          <a:bodyPr>
            <a:normAutofit/>
          </a:bodyPr>
          <a:lstStyle>
            <a:lvl1pPr marL="0" indent="0">
              <a:buNone/>
              <a:defRPr sz="1600" spc="300">
                <a:solidFill>
                  <a:schemeClr val="bg1"/>
                </a:solidFill>
                <a:latin typeface="Calibri" panose="020F0502020204030204" pitchFamily="34" charset="0"/>
                <a:cs typeface="Calibri" panose="020F0502020204030204" pitchFamily="34" charset="0"/>
              </a:defRPr>
            </a:lvl1pPr>
          </a:lstStyle>
          <a:p>
            <a:pPr lvl="0"/>
            <a:r>
              <a:rPr lang="en-US"/>
              <a:t>PROGRAM NAME</a:t>
            </a:r>
          </a:p>
          <a:p>
            <a:pPr lvl="0"/>
            <a:r>
              <a:rPr lang="en-US"/>
              <a:t>Name@dep.nj.gov</a:t>
            </a:r>
            <a:br>
              <a:rPr lang="en-US"/>
            </a:br>
            <a:r>
              <a:rPr lang="en-US"/>
              <a:t>609-xxx-xxxx</a:t>
            </a:r>
          </a:p>
          <a:p>
            <a:pPr lvl="0"/>
            <a:r>
              <a:rPr lang="en-US"/>
              <a:t>NJ.GOV/DEP/</a:t>
            </a:r>
          </a:p>
        </p:txBody>
      </p:sp>
      <p:sp>
        <p:nvSpPr>
          <p:cNvPr id="8" name="Shape 62" title="Decorative">
            <a:extLst>
              <a:ext uri="{FF2B5EF4-FFF2-40B4-BE49-F238E27FC236}">
                <a16:creationId xmlns:a16="http://schemas.microsoft.com/office/drawing/2014/main" id="{C04C9239-55A5-448F-AA1A-63B6460558E9}"/>
              </a:ext>
            </a:extLst>
          </p:cNvPr>
          <p:cNvSpPr/>
          <p:nvPr userDrawn="1"/>
        </p:nvSpPr>
        <p:spPr>
          <a:xfrm rot="16200000" flipV="1">
            <a:off x="5140386" y="6172289"/>
            <a:ext cx="1140914" cy="0"/>
          </a:xfrm>
          <a:prstGeom prst="line">
            <a:avLst/>
          </a:prstGeom>
          <a:ln w="57150">
            <a:solidFill>
              <a:srgbClr val="B5D134"/>
            </a:solidFill>
            <a:miter lim="400000"/>
          </a:ln>
        </p:spPr>
        <p:txBody>
          <a:bodyPr lIns="19050" tIns="19050" rIns="19050" bIns="19050" anchor="ctr"/>
          <a:lstStyle/>
          <a:p>
            <a:pPr algn="l">
              <a:defRPr sz="3000">
                <a:solidFill>
                  <a:srgbClr val="000000"/>
                </a:solidFill>
                <a:latin typeface="Helvetica Light"/>
                <a:ea typeface="Helvetica Light"/>
                <a:cs typeface="Helvetica Light"/>
                <a:sym typeface="Helvetica Light"/>
              </a:defRPr>
            </a:pPr>
            <a:endParaRPr sz="1500"/>
          </a:p>
        </p:txBody>
      </p:sp>
      <p:sp>
        <p:nvSpPr>
          <p:cNvPr id="3" name="Footer Placeholder 2">
            <a:extLst>
              <a:ext uri="{FF2B5EF4-FFF2-40B4-BE49-F238E27FC236}">
                <a16:creationId xmlns:a16="http://schemas.microsoft.com/office/drawing/2014/main" id="{96160BB1-A4C0-1E32-DBD6-FD93CD0F55DD}"/>
              </a:ext>
            </a:extLst>
          </p:cNvPr>
          <p:cNvSpPr>
            <a:spLocks noGrp="1"/>
          </p:cNvSpPr>
          <p:nvPr>
            <p:ph type="ftr" sz="quarter" idx="15"/>
          </p:nvPr>
        </p:nvSpPr>
        <p:spPr/>
        <p:txBody>
          <a:bodyPr/>
          <a:lstStyle/>
          <a:p>
            <a:endParaRPr lang="en-US"/>
          </a:p>
        </p:txBody>
      </p:sp>
      <p:sp>
        <p:nvSpPr>
          <p:cNvPr id="4" name="Slide Number Placeholder 3">
            <a:extLst>
              <a:ext uri="{FF2B5EF4-FFF2-40B4-BE49-F238E27FC236}">
                <a16:creationId xmlns:a16="http://schemas.microsoft.com/office/drawing/2014/main" id="{CA6E771E-E7E8-B3A7-E194-089927D28836}"/>
              </a:ext>
            </a:extLst>
          </p:cNvPr>
          <p:cNvSpPr>
            <a:spLocks noGrp="1"/>
          </p:cNvSpPr>
          <p:nvPr>
            <p:ph type="sldNum" sz="quarter" idx="16"/>
          </p:nvPr>
        </p:nvSpPr>
        <p:spPr/>
        <p:txBody>
          <a:bodyPr/>
          <a:lstStyle/>
          <a:p>
            <a:fld id="{2475A876-C9A2-4F6F-9CFA-182D8E5D472A}" type="slidenum">
              <a:rPr lang="en-US" smtClean="0"/>
              <a:t>‹#›</a:t>
            </a:fld>
            <a:endParaRPr lang="en-US"/>
          </a:p>
        </p:txBody>
      </p:sp>
    </p:spTree>
    <p:extLst>
      <p:ext uri="{BB962C8B-B14F-4D97-AF65-F5344CB8AC3E}">
        <p14:creationId xmlns:p14="http://schemas.microsoft.com/office/powerpoint/2010/main" val="3604762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with Imag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Autofit/>
          </a:bodyPr>
          <a:lstStyle>
            <a:lvl1pPr marL="0" indent="0" algn="ctr">
              <a:buNone/>
              <a:defRPr sz="2400" spc="300">
                <a:solidFill>
                  <a:schemeClr val="bg1"/>
                </a:solidFill>
                <a:latin typeface="+mn-lt"/>
                <a:cs typeface="Arial" panose="020B0604020202020204" pitchFamily="34" charset="0"/>
              </a:defRPr>
            </a:lvl1pPr>
          </a:lstStyle>
          <a:p>
            <a:pPr lvl="0"/>
            <a:r>
              <a:rPr lang="en-US"/>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a:p>
        </p:txBody>
      </p:sp>
      <p:sp>
        <p:nvSpPr>
          <p:cNvPr id="7" name="Rectangle 6" title="Decorative"/>
          <p:cNvSpPr/>
          <p:nvPr userDrawn="1"/>
        </p:nvSpPr>
        <p:spPr>
          <a:xfrm>
            <a:off x="1238104" y="860778"/>
            <a:ext cx="9715792" cy="5136445"/>
          </a:xfrm>
          <a:prstGeom prst="rect">
            <a:avLst/>
          </a:prstGeom>
          <a:noFill/>
          <a:ln w="76200">
            <a:solidFill>
              <a:srgbClr val="6033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3084E08C-8D75-A4D8-3346-6BE57DB8F47C}"/>
              </a:ext>
            </a:extLst>
          </p:cNvPr>
          <p:cNvSpPr>
            <a:spLocks noGrp="1"/>
          </p:cNvSpPr>
          <p:nvPr>
            <p:ph type="ftr" sz="quarter" idx="15"/>
          </p:nvPr>
        </p:nvSpPr>
        <p:spPr/>
        <p:txBody>
          <a:bodyPr/>
          <a:lstStyle/>
          <a:p>
            <a:endParaRPr lang="en-US"/>
          </a:p>
        </p:txBody>
      </p:sp>
      <p:sp>
        <p:nvSpPr>
          <p:cNvPr id="3" name="Slide Number Placeholder 2">
            <a:extLst>
              <a:ext uri="{FF2B5EF4-FFF2-40B4-BE49-F238E27FC236}">
                <a16:creationId xmlns:a16="http://schemas.microsoft.com/office/drawing/2014/main" id="{647F8AB8-1BFA-839C-79D7-740865D3D6BF}"/>
              </a:ext>
            </a:extLst>
          </p:cNvPr>
          <p:cNvSpPr>
            <a:spLocks noGrp="1"/>
          </p:cNvSpPr>
          <p:nvPr>
            <p:ph type="sldNum" sz="quarter" idx="16"/>
          </p:nvPr>
        </p:nvSpPr>
        <p:spPr/>
        <p:txBody>
          <a:bodyPr/>
          <a:lstStyle/>
          <a:p>
            <a:fld id="{2475A876-C9A2-4F6F-9CFA-182D8E5D472A}" type="slidenum">
              <a:rPr lang="en-US" smtClean="0"/>
              <a:t>‹#›</a:t>
            </a:fld>
            <a:endParaRPr lang="en-US"/>
          </a:p>
        </p:txBody>
      </p:sp>
    </p:spTree>
    <p:extLst>
      <p:ext uri="{BB962C8B-B14F-4D97-AF65-F5344CB8AC3E}">
        <p14:creationId xmlns:p14="http://schemas.microsoft.com/office/powerpoint/2010/main" val="2878760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with Imag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Autofit/>
          </a:bodyPr>
          <a:lstStyle>
            <a:lvl1pPr marL="0" indent="0" algn="ctr">
              <a:buNone/>
              <a:defRPr sz="2400" spc="300">
                <a:solidFill>
                  <a:schemeClr val="bg1"/>
                </a:solidFill>
                <a:latin typeface="+mn-lt"/>
                <a:cs typeface="Arial" panose="020B0604020202020204" pitchFamily="34" charset="0"/>
              </a:defRPr>
            </a:lvl1pPr>
          </a:lstStyle>
          <a:p>
            <a:pPr lvl="0"/>
            <a:r>
              <a:rPr lang="en-US"/>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a:p>
        </p:txBody>
      </p:sp>
      <p:sp>
        <p:nvSpPr>
          <p:cNvPr id="7" name="Rectangle 6" title="Decorative"/>
          <p:cNvSpPr/>
          <p:nvPr userDrawn="1"/>
        </p:nvSpPr>
        <p:spPr>
          <a:xfrm>
            <a:off x="1238104" y="860778"/>
            <a:ext cx="9715792" cy="5136445"/>
          </a:xfrm>
          <a:prstGeom prst="rect">
            <a:avLst/>
          </a:prstGeom>
          <a:noFill/>
          <a:ln w="76200">
            <a:solidFill>
              <a:srgbClr val="39BD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D211CF70-5615-36F3-EF06-CBC3C069935F}"/>
              </a:ext>
            </a:extLst>
          </p:cNvPr>
          <p:cNvSpPr>
            <a:spLocks noGrp="1"/>
          </p:cNvSpPr>
          <p:nvPr>
            <p:ph type="ftr" sz="quarter" idx="15"/>
          </p:nvPr>
        </p:nvSpPr>
        <p:spPr/>
        <p:txBody>
          <a:bodyPr/>
          <a:lstStyle/>
          <a:p>
            <a:endParaRPr lang="en-US"/>
          </a:p>
        </p:txBody>
      </p:sp>
      <p:sp>
        <p:nvSpPr>
          <p:cNvPr id="3" name="Slide Number Placeholder 2">
            <a:extLst>
              <a:ext uri="{FF2B5EF4-FFF2-40B4-BE49-F238E27FC236}">
                <a16:creationId xmlns:a16="http://schemas.microsoft.com/office/drawing/2014/main" id="{7F318B74-27F1-6BC9-E4D4-A5FDE5BC6037}"/>
              </a:ext>
            </a:extLst>
          </p:cNvPr>
          <p:cNvSpPr>
            <a:spLocks noGrp="1"/>
          </p:cNvSpPr>
          <p:nvPr>
            <p:ph type="sldNum" sz="quarter" idx="16"/>
          </p:nvPr>
        </p:nvSpPr>
        <p:spPr/>
        <p:txBody>
          <a:bodyPr/>
          <a:lstStyle/>
          <a:p>
            <a:fld id="{2475A876-C9A2-4F6F-9CFA-182D8E5D472A}" type="slidenum">
              <a:rPr lang="en-US" smtClean="0"/>
              <a:t>‹#›</a:t>
            </a:fld>
            <a:endParaRPr lang="en-US"/>
          </a:p>
        </p:txBody>
      </p:sp>
    </p:spTree>
    <p:extLst>
      <p:ext uri="{BB962C8B-B14F-4D97-AF65-F5344CB8AC3E}">
        <p14:creationId xmlns:p14="http://schemas.microsoft.com/office/powerpoint/2010/main" val="1002895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Divider with Image">
    <p:spTree>
      <p:nvGrpSpPr>
        <p:cNvPr id="1" name=""/>
        <p:cNvGrpSpPr/>
        <p:nvPr/>
      </p:nvGrpSpPr>
      <p:grpSpPr>
        <a:xfrm>
          <a:off x="0" y="0"/>
          <a:ext cx="0" cy="0"/>
          <a:chOff x="0" y="0"/>
          <a:chExt cx="0" cy="0"/>
        </a:xfrm>
      </p:grpSpPr>
      <p:sp>
        <p:nvSpPr>
          <p:cNvPr id="11"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838199" y="3673179"/>
            <a:ext cx="6826342" cy="2188805"/>
          </a:xfrm>
        </p:spPr>
        <p:txBody>
          <a:bodyPr rIns="457200" anchor="ctr">
            <a:noAutofit/>
          </a:bodyPr>
          <a:lstStyle>
            <a:lvl1pPr algn="r">
              <a:defRPr sz="5000" b="1">
                <a:solidFill>
                  <a:schemeClr val="bg1"/>
                </a:solidFill>
                <a:latin typeface="+mj-lt"/>
              </a:defRPr>
            </a:lvl1pPr>
          </a:lstStyle>
          <a:p>
            <a:r>
              <a:rPr lang="en-US"/>
              <a:t>Click to add title</a:t>
            </a:r>
          </a:p>
        </p:txBody>
      </p:sp>
      <p:sp>
        <p:nvSpPr>
          <p:cNvPr id="9" name="Text Placeholder 12" title="Decorative">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664542" y="3665204"/>
            <a:ext cx="4527458" cy="2196780"/>
          </a:xfrm>
          <a:solidFill>
            <a:schemeClr val="accent1"/>
          </a:solidFill>
        </p:spPr>
        <p:txBody>
          <a:bodyPr lIns="274320" tIns="182880" rIns="182880" bIns="182880" anchor="ctr">
            <a:normAutofit/>
          </a:bodyPr>
          <a:lstStyle>
            <a:lvl1pPr marL="0" indent="0">
              <a:buNone/>
              <a:defRPr sz="2400" spc="300">
                <a:solidFill>
                  <a:schemeClr val="bg1"/>
                </a:solidFill>
                <a:latin typeface="+mn-lt"/>
                <a:cs typeface="Arial" panose="020B0604020202020204" pitchFamily="34" charset="0"/>
              </a:defRPr>
            </a:lvl1pPr>
          </a:lstStyle>
          <a:p>
            <a:pPr lvl="0"/>
            <a:r>
              <a:rPr lang="en-US"/>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7664541" y="3673179"/>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a:p>
        </p:txBody>
      </p:sp>
      <p:sp>
        <p:nvSpPr>
          <p:cNvPr id="2" name="Footer Placeholder 1">
            <a:extLst>
              <a:ext uri="{FF2B5EF4-FFF2-40B4-BE49-F238E27FC236}">
                <a16:creationId xmlns:a16="http://schemas.microsoft.com/office/drawing/2014/main" id="{3A549674-1C5C-4EC3-89C0-ECB0AD330650}"/>
              </a:ext>
            </a:extLst>
          </p:cNvPr>
          <p:cNvSpPr>
            <a:spLocks noGrp="1"/>
          </p:cNvSpPr>
          <p:nvPr>
            <p:ph type="ftr" sz="quarter" idx="16"/>
          </p:nvPr>
        </p:nvSpPr>
        <p:spPr/>
        <p:txBody>
          <a:bodyPr/>
          <a:lstStyle/>
          <a:p>
            <a:endParaRPr lang="en-US"/>
          </a:p>
        </p:txBody>
      </p:sp>
      <p:sp>
        <p:nvSpPr>
          <p:cNvPr id="3" name="Slide Number Placeholder 2">
            <a:extLst>
              <a:ext uri="{FF2B5EF4-FFF2-40B4-BE49-F238E27FC236}">
                <a16:creationId xmlns:a16="http://schemas.microsoft.com/office/drawing/2014/main" id="{54A25D0C-5D33-5A38-C53D-107B72011295}"/>
              </a:ext>
            </a:extLst>
          </p:cNvPr>
          <p:cNvSpPr>
            <a:spLocks noGrp="1"/>
          </p:cNvSpPr>
          <p:nvPr>
            <p:ph type="sldNum" sz="quarter" idx="17"/>
          </p:nvPr>
        </p:nvSpPr>
        <p:spPr/>
        <p:txBody>
          <a:bodyPr/>
          <a:lstStyle/>
          <a:p>
            <a:fld id="{2475A876-C9A2-4F6F-9CFA-182D8E5D472A}" type="slidenum">
              <a:rPr lang="en-US" smtClean="0"/>
              <a:t>‹#›</a:t>
            </a:fld>
            <a:endParaRPr lang="en-US"/>
          </a:p>
        </p:txBody>
      </p:sp>
    </p:spTree>
    <p:extLst>
      <p:ext uri="{BB962C8B-B14F-4D97-AF65-F5344CB8AC3E}">
        <p14:creationId xmlns:p14="http://schemas.microsoft.com/office/powerpoint/2010/main" val="1132737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lide Divider with Image">
    <p:spTree>
      <p:nvGrpSpPr>
        <p:cNvPr id="1" name=""/>
        <p:cNvGrpSpPr/>
        <p:nvPr/>
      </p:nvGrpSpPr>
      <p:grpSpPr>
        <a:xfrm>
          <a:off x="0" y="0"/>
          <a:ext cx="0" cy="0"/>
          <a:chOff x="0" y="0"/>
          <a:chExt cx="0" cy="0"/>
        </a:xfrm>
      </p:grpSpPr>
      <p:sp>
        <p:nvSpPr>
          <p:cNvPr id="11"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117231"/>
            <a:ext cx="12192000" cy="6853712"/>
          </a:xfrm>
          <a:solidFill>
            <a:schemeClr val="bg1">
              <a:lumMod val="95000"/>
            </a:schemeClr>
          </a:solidFill>
        </p:spPr>
        <p:txBody>
          <a:bodyPr/>
          <a:lstStyle/>
          <a:p>
            <a:r>
              <a:rPr lang="en-US"/>
              <a:t>Click icon to add picture</a:t>
            </a:r>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838199" y="3673179"/>
            <a:ext cx="6826342" cy="2188805"/>
          </a:xfrm>
        </p:spPr>
        <p:txBody>
          <a:bodyPr rIns="457200" anchor="ctr">
            <a:noAutofit/>
          </a:bodyPr>
          <a:lstStyle>
            <a:lvl1pPr algn="r">
              <a:defRPr sz="5000" b="1">
                <a:solidFill>
                  <a:schemeClr val="bg1"/>
                </a:solidFill>
                <a:latin typeface="+mj-lt"/>
              </a:defRPr>
            </a:lvl1pPr>
          </a:lstStyle>
          <a:p>
            <a:r>
              <a:rPr lang="en-US"/>
              <a:t>CLICK TO ADD TITLE</a:t>
            </a:r>
          </a:p>
        </p:txBody>
      </p:sp>
      <p:sp>
        <p:nvSpPr>
          <p:cNvPr id="9" name="Text Placeholder 12" title="Decorative">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664542" y="3665204"/>
            <a:ext cx="4527458" cy="2196780"/>
          </a:xfrm>
          <a:solidFill>
            <a:schemeClr val="accent2"/>
          </a:solid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7664541" y="3673179"/>
            <a:ext cx="1"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a:p>
        </p:txBody>
      </p:sp>
      <p:sp>
        <p:nvSpPr>
          <p:cNvPr id="2" name="Footer Placeholder 1">
            <a:extLst>
              <a:ext uri="{FF2B5EF4-FFF2-40B4-BE49-F238E27FC236}">
                <a16:creationId xmlns:a16="http://schemas.microsoft.com/office/drawing/2014/main" id="{A72C652F-2AC4-447C-30F4-53C828B4A793}"/>
              </a:ext>
            </a:extLst>
          </p:cNvPr>
          <p:cNvSpPr>
            <a:spLocks noGrp="1"/>
          </p:cNvSpPr>
          <p:nvPr>
            <p:ph type="ftr" sz="quarter" idx="16"/>
          </p:nvPr>
        </p:nvSpPr>
        <p:spPr/>
        <p:txBody>
          <a:bodyPr/>
          <a:lstStyle/>
          <a:p>
            <a:endParaRPr lang="en-US"/>
          </a:p>
        </p:txBody>
      </p:sp>
      <p:sp>
        <p:nvSpPr>
          <p:cNvPr id="3" name="Slide Number Placeholder 2">
            <a:extLst>
              <a:ext uri="{FF2B5EF4-FFF2-40B4-BE49-F238E27FC236}">
                <a16:creationId xmlns:a16="http://schemas.microsoft.com/office/drawing/2014/main" id="{4CD471AD-2D7D-F0FF-DD69-39AFC9CDED60}"/>
              </a:ext>
            </a:extLst>
          </p:cNvPr>
          <p:cNvSpPr>
            <a:spLocks noGrp="1"/>
          </p:cNvSpPr>
          <p:nvPr>
            <p:ph type="sldNum" sz="quarter" idx="17"/>
          </p:nvPr>
        </p:nvSpPr>
        <p:spPr/>
        <p:txBody>
          <a:bodyPr/>
          <a:lstStyle/>
          <a:p>
            <a:fld id="{2475A876-C9A2-4F6F-9CFA-182D8E5D472A}" type="slidenum">
              <a:rPr lang="en-US" smtClean="0"/>
              <a:t>‹#›</a:t>
            </a:fld>
            <a:endParaRPr lang="en-US"/>
          </a:p>
        </p:txBody>
      </p:sp>
    </p:spTree>
    <p:extLst>
      <p:ext uri="{BB962C8B-B14F-4D97-AF65-F5344CB8AC3E}">
        <p14:creationId xmlns:p14="http://schemas.microsoft.com/office/powerpoint/2010/main" val="11420661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F0FA98-2EE8-734A-95BB-A4637DCAD5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55A45B-F495-F641-AA7A-36292C3CC9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9227B26-65C5-5A4B-AAEC-70B3B5201C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4" name="Slide Number Placeholder 3">
            <a:extLst>
              <a:ext uri="{FF2B5EF4-FFF2-40B4-BE49-F238E27FC236}">
                <a16:creationId xmlns:a16="http://schemas.microsoft.com/office/drawing/2014/main" id="{E4BEC503-9955-0059-FC3E-3DF667A5A2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75A876-C9A2-4F6F-9CFA-182D8E5D472A}" type="slidenum">
              <a:rPr lang="en-US" smtClean="0"/>
              <a:t>‹#›</a:t>
            </a:fld>
            <a:endParaRPr lang="en-US"/>
          </a:p>
        </p:txBody>
      </p:sp>
    </p:spTree>
    <p:extLst>
      <p:ext uri="{BB962C8B-B14F-4D97-AF65-F5344CB8AC3E}">
        <p14:creationId xmlns:p14="http://schemas.microsoft.com/office/powerpoint/2010/main" val="4050737061"/>
      </p:ext>
    </p:extLst>
  </p:cSld>
  <p:clrMap bg1="lt1" tx1="dk1" bg2="lt2" tx2="dk2" accent1="accent1" accent2="accent2" accent3="accent3" accent4="accent4" accent5="accent5" accent6="accent6" hlink="hlink" folHlink="folHlink"/>
  <p:sldLayoutIdLst>
    <p:sldLayoutId id="2147483677" r:id="rId1"/>
    <p:sldLayoutId id="2147483757" r:id="rId2"/>
    <p:sldLayoutId id="2147483673" r:id="rId3"/>
    <p:sldLayoutId id="2147483689" r:id="rId4"/>
    <p:sldLayoutId id="2147483684" r:id="rId5"/>
    <p:sldLayoutId id="2147483752" r:id="rId6"/>
    <p:sldLayoutId id="2147483737" r:id="rId7"/>
    <p:sldLayoutId id="2147483651" r:id="rId8"/>
    <p:sldLayoutId id="2147483738" r:id="rId9"/>
    <p:sldLayoutId id="2147483685" r:id="rId10"/>
    <p:sldLayoutId id="2147483674" r:id="rId11"/>
    <p:sldLayoutId id="2147483690" r:id="rId12"/>
    <p:sldLayoutId id="2147483694" r:id="rId13"/>
    <p:sldLayoutId id="2147483748" r:id="rId14"/>
    <p:sldLayoutId id="2147483693" r:id="rId15"/>
    <p:sldLayoutId id="2147483686" r:id="rId16"/>
    <p:sldLayoutId id="2147483703" r:id="rId17"/>
    <p:sldLayoutId id="2147483709" r:id="rId18"/>
    <p:sldLayoutId id="2147483710" r:id="rId19"/>
    <p:sldLayoutId id="2147483711" r:id="rId20"/>
    <p:sldLayoutId id="2147483712" r:id="rId21"/>
    <p:sldLayoutId id="2147483749" r:id="rId22"/>
    <p:sldLayoutId id="2147483751" r:id="rId23"/>
    <p:sldLayoutId id="2147483704" r:id="rId24"/>
    <p:sldLayoutId id="2147483702" r:id="rId25"/>
    <p:sldLayoutId id="2147483713" r:id="rId26"/>
    <p:sldLayoutId id="2147483714" r:id="rId27"/>
    <p:sldLayoutId id="2147483715" r:id="rId28"/>
    <p:sldLayoutId id="2147483695" r:id="rId29"/>
    <p:sldLayoutId id="2147483730" r:id="rId30"/>
    <p:sldLayoutId id="2147483698" r:id="rId31"/>
    <p:sldLayoutId id="2147483731" r:id="rId32"/>
    <p:sldLayoutId id="2147483700" r:id="rId33"/>
    <p:sldLayoutId id="2147483741" r:id="rId34"/>
    <p:sldLayoutId id="2147483742" r:id="rId35"/>
    <p:sldLayoutId id="2147483696" r:id="rId36"/>
    <p:sldLayoutId id="2147483743" r:id="rId37"/>
    <p:sldLayoutId id="2147483744" r:id="rId38"/>
    <p:sldLayoutId id="2147483745" r:id="rId39"/>
    <p:sldLayoutId id="2147483705" r:id="rId40"/>
    <p:sldLayoutId id="2147483746" r:id="rId41"/>
    <p:sldLayoutId id="2147483719" r:id="rId42"/>
    <p:sldLayoutId id="2147483720" r:id="rId43"/>
    <p:sldLayoutId id="2147483718" r:id="rId44"/>
    <p:sldLayoutId id="2147483721" r:id="rId45"/>
    <p:sldLayoutId id="2147483722" r:id="rId46"/>
    <p:sldLayoutId id="2147483723" r:id="rId47"/>
    <p:sldLayoutId id="2147483753" r:id="rId48"/>
    <p:sldLayoutId id="2147483754" r:id="rId49"/>
    <p:sldLayoutId id="2147483755" r:id="rId50"/>
    <p:sldLayoutId id="2147483756" r:id="rId51"/>
    <p:sldLayoutId id="2147483725" r:id="rId52"/>
    <p:sldLayoutId id="2147483726" r:id="rId53"/>
    <p:sldLayoutId id="2147483675" r:id="rId54"/>
    <p:sldLayoutId id="2147483729" r:id="rId55"/>
    <p:sldLayoutId id="2147483747" r:id="rId56"/>
    <p:sldLayoutId id="2147483728" r:id="rId57"/>
    <p:sldLayoutId id="2147483736" r:id="rId58"/>
  </p:sldLayoutIdLst>
  <p:hf hdr="0" ftr="0" dt="0"/>
  <p:txStyles>
    <p:title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1" i="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600" b="1"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2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8" userDrawn="1">
          <p15:clr>
            <a:srgbClr val="F26B43"/>
          </p15:clr>
        </p15:guide>
        <p15:guide id="2" orient="horz" pos="404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hyperlink" Target="mailto:Nanina.Bryan@dep.nj.gov"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Looking up at trees and blue sky&#10;&#10;Description automatically generated with medium confidence">
            <a:extLst>
              <a:ext uri="{FF2B5EF4-FFF2-40B4-BE49-F238E27FC236}">
                <a16:creationId xmlns:a16="http://schemas.microsoft.com/office/drawing/2014/main" id="{74A148E2-2ABD-04EE-3F08-AD770FB6236F}"/>
              </a:ext>
            </a:extLst>
          </p:cNvPr>
          <p:cNvPicPr>
            <a:picLocks noChangeAspect="1"/>
          </p:cNvPicPr>
          <p:nvPr/>
        </p:nvPicPr>
        <p:blipFill rotWithShape="1">
          <a:blip r:embed="rId3"/>
          <a:srcRect l="4780" r="6450"/>
          <a:stretch/>
        </p:blipFill>
        <p:spPr>
          <a:xfrm>
            <a:off x="0" y="2224111"/>
            <a:ext cx="12192000" cy="4642338"/>
          </a:xfrm>
          <a:prstGeom prst="rect">
            <a:avLst/>
          </a:prstGeom>
        </p:spPr>
      </p:pic>
      <p:sp>
        <p:nvSpPr>
          <p:cNvPr id="2" name="Rectangle 1">
            <a:extLst>
              <a:ext uri="{FF2B5EF4-FFF2-40B4-BE49-F238E27FC236}">
                <a16:creationId xmlns:a16="http://schemas.microsoft.com/office/drawing/2014/main" id="{AA6B38A5-7A9C-61BA-F83D-D884B7142825}"/>
              </a:ext>
            </a:extLst>
          </p:cNvPr>
          <p:cNvSpPr/>
          <p:nvPr/>
        </p:nvSpPr>
        <p:spPr>
          <a:xfrm>
            <a:off x="0" y="0"/>
            <a:ext cx="12192000" cy="2314937"/>
          </a:xfrm>
          <a:prstGeom prst="rect">
            <a:avLst/>
          </a:prstGeom>
          <a:solidFill>
            <a:srgbClr val="49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
            <a:extLst>
              <a:ext uri="{FF2B5EF4-FFF2-40B4-BE49-F238E27FC236}">
                <a16:creationId xmlns:a16="http://schemas.microsoft.com/office/drawing/2014/main" id="{B6727AF4-F712-694E-8E46-6525C9B086DB}"/>
              </a:ext>
            </a:extLst>
          </p:cNvPr>
          <p:cNvSpPr txBox="1">
            <a:spLocks/>
          </p:cNvSpPr>
          <p:nvPr/>
        </p:nvSpPr>
        <p:spPr>
          <a:xfrm>
            <a:off x="539308" y="1498414"/>
            <a:ext cx="2828925" cy="559479"/>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b="1" i="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600" b="1"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2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a:solidFill>
                  <a:schemeClr val="bg1"/>
                </a:solidFill>
                <a:latin typeface="Calibri"/>
                <a:ea typeface="Calibri"/>
                <a:cs typeface="Calibri"/>
              </a:rPr>
              <a:t>October 28, 2024</a:t>
            </a:r>
            <a:endParaRPr lang="en-US" sz="2000">
              <a:solidFill>
                <a:schemeClr val="bg1"/>
              </a:solidFill>
              <a:ea typeface="Calibri"/>
            </a:endParaRPr>
          </a:p>
        </p:txBody>
      </p:sp>
      <p:sp>
        <p:nvSpPr>
          <p:cNvPr id="8" name="Rectangle 7">
            <a:extLst>
              <a:ext uri="{FF2B5EF4-FFF2-40B4-BE49-F238E27FC236}">
                <a16:creationId xmlns:a16="http://schemas.microsoft.com/office/drawing/2014/main" id="{FF766713-9656-7B14-9675-5DE619643C52}"/>
              </a:ext>
            </a:extLst>
          </p:cNvPr>
          <p:cNvSpPr/>
          <p:nvPr/>
        </p:nvSpPr>
        <p:spPr>
          <a:xfrm>
            <a:off x="303772" y="1296359"/>
            <a:ext cx="9777777" cy="98736"/>
          </a:xfrm>
          <a:prstGeom prst="rect">
            <a:avLst/>
          </a:prstGeom>
          <a:solidFill>
            <a:srgbClr val="B5D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D660D4E9-12C5-A166-E09F-B2008B506FE5}"/>
              </a:ext>
            </a:extLst>
          </p:cNvPr>
          <p:cNvSpPr/>
          <p:nvPr/>
        </p:nvSpPr>
        <p:spPr>
          <a:xfrm>
            <a:off x="8962148" y="295499"/>
            <a:ext cx="2926080" cy="2926080"/>
          </a:xfrm>
          <a:prstGeom prst="ellipse">
            <a:avLst/>
          </a:prstGeom>
          <a:solidFill>
            <a:srgbClr val="49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10;&#10;Description automatically generated">
            <a:extLst>
              <a:ext uri="{FF2B5EF4-FFF2-40B4-BE49-F238E27FC236}">
                <a16:creationId xmlns:a16="http://schemas.microsoft.com/office/drawing/2014/main" id="{E2DF2390-025E-B912-E561-E0C71C4DDBC9}"/>
              </a:ext>
            </a:extLst>
          </p:cNvPr>
          <p:cNvPicPr>
            <a:picLocks noChangeAspect="1"/>
          </p:cNvPicPr>
          <p:nvPr/>
        </p:nvPicPr>
        <p:blipFill>
          <a:blip r:embed="rId4"/>
          <a:stretch>
            <a:fillRect/>
          </a:stretch>
        </p:blipFill>
        <p:spPr>
          <a:xfrm>
            <a:off x="9197684" y="399672"/>
            <a:ext cx="2455008" cy="2570344"/>
          </a:xfrm>
          <a:prstGeom prst="rect">
            <a:avLst/>
          </a:prstGeom>
        </p:spPr>
      </p:pic>
      <p:sp>
        <p:nvSpPr>
          <p:cNvPr id="13" name="Rectangle 12">
            <a:extLst>
              <a:ext uri="{FF2B5EF4-FFF2-40B4-BE49-F238E27FC236}">
                <a16:creationId xmlns:a16="http://schemas.microsoft.com/office/drawing/2014/main" id="{BA300EB3-88BA-0AAD-01CB-A6F6C24E6C36}"/>
              </a:ext>
            </a:extLst>
          </p:cNvPr>
          <p:cNvSpPr/>
          <p:nvPr/>
        </p:nvSpPr>
        <p:spPr>
          <a:xfrm>
            <a:off x="303772" y="5359585"/>
            <a:ext cx="9646866" cy="124665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061D5F8-C679-5886-1940-0B8D8A6B8920}"/>
              </a:ext>
            </a:extLst>
          </p:cNvPr>
          <p:cNvSpPr txBox="1"/>
          <p:nvPr/>
        </p:nvSpPr>
        <p:spPr>
          <a:xfrm>
            <a:off x="1473574" y="5505237"/>
            <a:ext cx="8549263" cy="1231106"/>
          </a:xfrm>
          <a:prstGeom prst="rect">
            <a:avLst/>
          </a:prstGeom>
          <a:noFill/>
        </p:spPr>
        <p:txBody>
          <a:bodyPr wrap="none" rtlCol="0">
            <a:spAutoFit/>
          </a:bodyPr>
          <a:lstStyle/>
          <a:p>
            <a:r>
              <a:rPr lang="en-US" sz="2800" b="1" spc="-150">
                <a:solidFill>
                  <a:schemeClr val="bg1"/>
                </a:solidFill>
                <a:latin typeface="+mj-lt"/>
                <a:ea typeface="+mj-ea"/>
                <a:cs typeface="Gill Sans" panose="020B0502020104020203" pitchFamily="34" charset="-79"/>
              </a:rPr>
              <a:t>Gwen Zervas, Director, Division of Remediation Management</a:t>
            </a:r>
          </a:p>
          <a:p>
            <a:r>
              <a:rPr lang="en-US" sz="2800" b="1" spc="-150">
                <a:solidFill>
                  <a:schemeClr val="bg1"/>
                </a:solidFill>
                <a:latin typeface="+mj-lt"/>
                <a:ea typeface="+mj-ea"/>
                <a:cs typeface="Gill Sans" panose="020B0502020104020203" pitchFamily="34" charset="-79"/>
              </a:rPr>
              <a:t>Contaminated Site Remediation &amp;  Redevelopment </a:t>
            </a:r>
          </a:p>
          <a:p>
            <a:endParaRPr lang="en-US"/>
          </a:p>
        </p:txBody>
      </p:sp>
      <p:sp>
        <p:nvSpPr>
          <p:cNvPr id="3" name="Slide Number Placeholder 2">
            <a:extLst>
              <a:ext uri="{FF2B5EF4-FFF2-40B4-BE49-F238E27FC236}">
                <a16:creationId xmlns:a16="http://schemas.microsoft.com/office/drawing/2014/main" id="{02624ABC-820D-DD0D-1427-50BDFF38B3E2}"/>
              </a:ext>
            </a:extLst>
          </p:cNvPr>
          <p:cNvSpPr>
            <a:spLocks noGrp="1"/>
          </p:cNvSpPr>
          <p:nvPr>
            <p:ph type="sldNum" sz="quarter" idx="11"/>
          </p:nvPr>
        </p:nvSpPr>
        <p:spPr/>
        <p:txBody>
          <a:bodyPr/>
          <a:lstStyle/>
          <a:p>
            <a:fld id="{2475A876-C9A2-4F6F-9CFA-182D8E5D472A}" type="slidenum">
              <a:rPr lang="en-US" smtClean="0"/>
              <a:t>1</a:t>
            </a:fld>
            <a:endParaRPr lang="en-US"/>
          </a:p>
        </p:txBody>
      </p:sp>
    </p:spTree>
    <p:extLst>
      <p:ext uri="{BB962C8B-B14F-4D97-AF65-F5344CB8AC3E}">
        <p14:creationId xmlns:p14="http://schemas.microsoft.com/office/powerpoint/2010/main" val="539060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E36F84-5A57-987E-ABDA-34729C7F18A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6E4F468C-4F96-7280-3ABE-1803080BBB8D}"/>
              </a:ext>
            </a:extLst>
          </p:cNvPr>
          <p:cNvSpPr/>
          <p:nvPr/>
        </p:nvSpPr>
        <p:spPr>
          <a:xfrm>
            <a:off x="234837" y="234126"/>
            <a:ext cx="11722325" cy="1588365"/>
          </a:xfrm>
          <a:prstGeom prst="rect">
            <a:avLst/>
          </a:prstGeom>
          <a:solidFill>
            <a:srgbClr val="49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Next Steps Bayaire Road- continued</a:t>
            </a:r>
          </a:p>
        </p:txBody>
      </p:sp>
      <p:sp>
        <p:nvSpPr>
          <p:cNvPr id="2" name="Content Placeholder 2">
            <a:extLst>
              <a:ext uri="{FF2B5EF4-FFF2-40B4-BE49-F238E27FC236}">
                <a16:creationId xmlns:a16="http://schemas.microsoft.com/office/drawing/2014/main" id="{D1698FF6-5FF8-2806-41EC-8165932C939E}"/>
              </a:ext>
            </a:extLst>
          </p:cNvPr>
          <p:cNvSpPr txBox="1">
            <a:spLocks/>
          </p:cNvSpPr>
          <p:nvPr/>
        </p:nvSpPr>
        <p:spPr>
          <a:xfrm>
            <a:off x="457200" y="2097911"/>
            <a:ext cx="1132004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b="1" i="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600" b="1"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2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pic>
        <p:nvPicPr>
          <p:cNvPr id="6" name="Picture 5">
            <a:extLst>
              <a:ext uri="{FF2B5EF4-FFF2-40B4-BE49-F238E27FC236}">
                <a16:creationId xmlns:a16="http://schemas.microsoft.com/office/drawing/2014/main" id="{1921C261-891D-747E-517F-75CAFCAFE114}"/>
              </a:ext>
            </a:extLst>
          </p:cNvPr>
          <p:cNvPicPr>
            <a:picLocks noChangeAspect="1"/>
          </p:cNvPicPr>
          <p:nvPr/>
        </p:nvPicPr>
        <p:blipFill rotWithShape="1">
          <a:blip r:embed="rId3"/>
          <a:srcRect r="21159"/>
          <a:stretch/>
        </p:blipFill>
        <p:spPr>
          <a:xfrm>
            <a:off x="10865981" y="492141"/>
            <a:ext cx="599979" cy="925497"/>
          </a:xfrm>
          <a:prstGeom prst="rect">
            <a:avLst/>
          </a:prstGeom>
        </p:spPr>
      </p:pic>
      <p:sp>
        <p:nvSpPr>
          <p:cNvPr id="12" name="Text Placeholder 3">
            <a:extLst>
              <a:ext uri="{FF2B5EF4-FFF2-40B4-BE49-F238E27FC236}">
                <a16:creationId xmlns:a16="http://schemas.microsoft.com/office/drawing/2014/main" id="{9645FAA4-1E80-7189-67FB-4ECA579F64DB}"/>
              </a:ext>
            </a:extLst>
          </p:cNvPr>
          <p:cNvSpPr txBox="1">
            <a:spLocks/>
          </p:cNvSpPr>
          <p:nvPr/>
        </p:nvSpPr>
        <p:spPr>
          <a:xfrm>
            <a:off x="401919" y="1998423"/>
            <a:ext cx="10951881" cy="426032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3200" b="1" i="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600" b="1"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2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Calibri"/>
                <a:ea typeface="Calibri"/>
                <a:cs typeface="Calibri"/>
              </a:rPr>
              <a:t>Some wells showed results for PFOA and PFOS that exceeded standards – Spill Fund will pay for installation of Point of Entry Treatment systems to address these contaminants and will pay for bottled water until treatment is in place</a:t>
            </a:r>
          </a:p>
          <a:p>
            <a:endParaRPr lang="en-US">
              <a:ea typeface="Calibri"/>
            </a:endParaRPr>
          </a:p>
        </p:txBody>
      </p:sp>
      <p:sp>
        <p:nvSpPr>
          <p:cNvPr id="7" name="Slide Number Placeholder 6">
            <a:extLst>
              <a:ext uri="{FF2B5EF4-FFF2-40B4-BE49-F238E27FC236}">
                <a16:creationId xmlns:a16="http://schemas.microsoft.com/office/drawing/2014/main" id="{31E8EB80-F7C4-55A1-8DD1-989C4390C5DF}"/>
              </a:ext>
            </a:extLst>
          </p:cNvPr>
          <p:cNvSpPr>
            <a:spLocks noGrp="1"/>
          </p:cNvSpPr>
          <p:nvPr>
            <p:ph type="sldNum" sz="quarter" idx="11"/>
          </p:nvPr>
        </p:nvSpPr>
        <p:spPr/>
        <p:txBody>
          <a:bodyPr/>
          <a:lstStyle/>
          <a:p>
            <a:fld id="{2475A876-C9A2-4F6F-9CFA-182D8E5D472A}" type="slidenum">
              <a:rPr lang="en-US" smtClean="0"/>
              <a:t>10</a:t>
            </a:fld>
            <a:endParaRPr lang="en-US"/>
          </a:p>
        </p:txBody>
      </p:sp>
    </p:spTree>
    <p:extLst>
      <p:ext uri="{BB962C8B-B14F-4D97-AF65-F5344CB8AC3E}">
        <p14:creationId xmlns:p14="http://schemas.microsoft.com/office/powerpoint/2010/main" val="4181572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DD4C9A-074E-B596-7B5F-DBDE691529B5}"/>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FA05F334-603D-D758-94A4-6042076289A0}"/>
              </a:ext>
            </a:extLst>
          </p:cNvPr>
          <p:cNvSpPr/>
          <p:nvPr/>
        </p:nvSpPr>
        <p:spPr>
          <a:xfrm>
            <a:off x="234837" y="234126"/>
            <a:ext cx="11722325" cy="1588365"/>
          </a:xfrm>
          <a:prstGeom prst="rect">
            <a:avLst/>
          </a:prstGeom>
          <a:solidFill>
            <a:srgbClr val="49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Next Steps continued</a:t>
            </a:r>
          </a:p>
        </p:txBody>
      </p:sp>
      <p:sp>
        <p:nvSpPr>
          <p:cNvPr id="2" name="Content Placeholder 2">
            <a:extLst>
              <a:ext uri="{FF2B5EF4-FFF2-40B4-BE49-F238E27FC236}">
                <a16:creationId xmlns:a16="http://schemas.microsoft.com/office/drawing/2014/main" id="{C3A1EBC4-B5E2-B3C5-1EB1-253C62E545A6}"/>
              </a:ext>
            </a:extLst>
          </p:cNvPr>
          <p:cNvSpPr txBox="1">
            <a:spLocks/>
          </p:cNvSpPr>
          <p:nvPr/>
        </p:nvSpPr>
        <p:spPr>
          <a:xfrm>
            <a:off x="457200" y="2097911"/>
            <a:ext cx="1132004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b="1" i="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600" b="1"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2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pic>
        <p:nvPicPr>
          <p:cNvPr id="6" name="Picture 5">
            <a:extLst>
              <a:ext uri="{FF2B5EF4-FFF2-40B4-BE49-F238E27FC236}">
                <a16:creationId xmlns:a16="http://schemas.microsoft.com/office/drawing/2014/main" id="{0CB0E50B-8D88-26F7-0D89-72ED64DA2DFB}"/>
              </a:ext>
            </a:extLst>
          </p:cNvPr>
          <p:cNvPicPr>
            <a:picLocks noChangeAspect="1"/>
          </p:cNvPicPr>
          <p:nvPr/>
        </p:nvPicPr>
        <p:blipFill rotWithShape="1">
          <a:blip r:embed="rId3"/>
          <a:srcRect r="21159"/>
          <a:stretch/>
        </p:blipFill>
        <p:spPr>
          <a:xfrm>
            <a:off x="10865981" y="492141"/>
            <a:ext cx="599979" cy="925497"/>
          </a:xfrm>
          <a:prstGeom prst="rect">
            <a:avLst/>
          </a:prstGeom>
        </p:spPr>
      </p:pic>
      <p:sp>
        <p:nvSpPr>
          <p:cNvPr id="12" name="Text Placeholder 3">
            <a:extLst>
              <a:ext uri="{FF2B5EF4-FFF2-40B4-BE49-F238E27FC236}">
                <a16:creationId xmlns:a16="http://schemas.microsoft.com/office/drawing/2014/main" id="{B38125C8-8121-58B6-BC8A-810DA8AA4A5B}"/>
              </a:ext>
            </a:extLst>
          </p:cNvPr>
          <p:cNvSpPr txBox="1">
            <a:spLocks/>
          </p:cNvSpPr>
          <p:nvPr/>
        </p:nvSpPr>
        <p:spPr>
          <a:xfrm>
            <a:off x="401919" y="1998423"/>
            <a:ext cx="10951881" cy="426032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3200" b="1" i="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600" b="1"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2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Calibri"/>
                <a:ea typeface="Calibri"/>
                <a:cs typeface="Calibri"/>
              </a:rPr>
              <a:t>Local laboratory results showed no detections of mercury on Homestead Road</a:t>
            </a:r>
          </a:p>
          <a:p>
            <a:r>
              <a:rPr lang="en-US">
                <a:latin typeface="Calibri"/>
                <a:ea typeface="Calibri"/>
                <a:cs typeface="Calibri"/>
              </a:rPr>
              <a:t>To confirm those results, DEP or DEP contractors have or will be conducting sampling on Homestead Road and the vicinity of Homestead Road</a:t>
            </a:r>
          </a:p>
          <a:p>
            <a:pPr lvl="1"/>
            <a:r>
              <a:rPr lang="en-US" sz="3200">
                <a:latin typeface="Calibri"/>
                <a:ea typeface="Calibri"/>
                <a:cs typeface="Calibri"/>
              </a:rPr>
              <a:t>DEP’s contractors conducted sampling on Lake Corson Road on 10/22; we are awaiting results</a:t>
            </a:r>
          </a:p>
          <a:p>
            <a:pPr lvl="1"/>
            <a:r>
              <a:rPr lang="en-US" sz="3200">
                <a:latin typeface="Calibri"/>
                <a:ea typeface="Calibri"/>
                <a:cs typeface="Calibri"/>
              </a:rPr>
              <a:t>DEP will be sampling wells on Homestead Rd in November</a:t>
            </a:r>
          </a:p>
          <a:p>
            <a:pPr marL="0" indent="0">
              <a:buNone/>
            </a:pPr>
            <a:endParaRPr lang="en-US">
              <a:ea typeface="Calibri"/>
            </a:endParaRPr>
          </a:p>
        </p:txBody>
      </p:sp>
      <p:sp>
        <p:nvSpPr>
          <p:cNvPr id="7" name="Slide Number Placeholder 6">
            <a:extLst>
              <a:ext uri="{FF2B5EF4-FFF2-40B4-BE49-F238E27FC236}">
                <a16:creationId xmlns:a16="http://schemas.microsoft.com/office/drawing/2014/main" id="{E8B2C109-D3FC-2191-96D0-3A2DC11AE2A6}"/>
              </a:ext>
            </a:extLst>
          </p:cNvPr>
          <p:cNvSpPr>
            <a:spLocks noGrp="1"/>
          </p:cNvSpPr>
          <p:nvPr>
            <p:ph type="sldNum" sz="quarter" idx="11"/>
          </p:nvPr>
        </p:nvSpPr>
        <p:spPr/>
        <p:txBody>
          <a:bodyPr/>
          <a:lstStyle/>
          <a:p>
            <a:fld id="{2475A876-C9A2-4F6F-9CFA-182D8E5D472A}" type="slidenum">
              <a:rPr lang="en-US" smtClean="0"/>
              <a:t>11</a:t>
            </a:fld>
            <a:endParaRPr lang="en-US"/>
          </a:p>
        </p:txBody>
      </p:sp>
    </p:spTree>
    <p:extLst>
      <p:ext uri="{BB962C8B-B14F-4D97-AF65-F5344CB8AC3E}">
        <p14:creationId xmlns:p14="http://schemas.microsoft.com/office/powerpoint/2010/main" val="848194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3D7B9-6B42-0F27-9470-6295BC2A54A6}"/>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0AD89254-55AA-93B6-FC29-2374CF61F905}"/>
              </a:ext>
            </a:extLst>
          </p:cNvPr>
          <p:cNvSpPr/>
          <p:nvPr/>
        </p:nvSpPr>
        <p:spPr>
          <a:xfrm>
            <a:off x="234837" y="234126"/>
            <a:ext cx="11722325" cy="1588365"/>
          </a:xfrm>
          <a:prstGeom prst="rect">
            <a:avLst/>
          </a:prstGeom>
          <a:solidFill>
            <a:srgbClr val="49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DEP sampling in other areas of Upper Township</a:t>
            </a:r>
          </a:p>
        </p:txBody>
      </p:sp>
      <p:sp>
        <p:nvSpPr>
          <p:cNvPr id="2" name="Content Placeholder 2">
            <a:extLst>
              <a:ext uri="{FF2B5EF4-FFF2-40B4-BE49-F238E27FC236}">
                <a16:creationId xmlns:a16="http://schemas.microsoft.com/office/drawing/2014/main" id="{82E71D3F-7024-79AA-A854-BACAAE4BDB3A}"/>
              </a:ext>
            </a:extLst>
          </p:cNvPr>
          <p:cNvSpPr txBox="1">
            <a:spLocks/>
          </p:cNvSpPr>
          <p:nvPr/>
        </p:nvSpPr>
        <p:spPr>
          <a:xfrm>
            <a:off x="457200" y="2097911"/>
            <a:ext cx="1132004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b="1" i="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600" b="1"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2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pic>
        <p:nvPicPr>
          <p:cNvPr id="6" name="Picture 5">
            <a:extLst>
              <a:ext uri="{FF2B5EF4-FFF2-40B4-BE49-F238E27FC236}">
                <a16:creationId xmlns:a16="http://schemas.microsoft.com/office/drawing/2014/main" id="{EBEA1577-B4BE-AE28-8B54-CBC7C67EDD9E}"/>
              </a:ext>
            </a:extLst>
          </p:cNvPr>
          <p:cNvPicPr>
            <a:picLocks noChangeAspect="1"/>
          </p:cNvPicPr>
          <p:nvPr/>
        </p:nvPicPr>
        <p:blipFill rotWithShape="1">
          <a:blip r:embed="rId3"/>
          <a:srcRect r="21159"/>
          <a:stretch/>
        </p:blipFill>
        <p:spPr>
          <a:xfrm>
            <a:off x="10865981" y="492141"/>
            <a:ext cx="599979" cy="925497"/>
          </a:xfrm>
          <a:prstGeom prst="rect">
            <a:avLst/>
          </a:prstGeom>
        </p:spPr>
      </p:pic>
      <p:sp>
        <p:nvSpPr>
          <p:cNvPr id="12" name="Text Placeholder 3">
            <a:extLst>
              <a:ext uri="{FF2B5EF4-FFF2-40B4-BE49-F238E27FC236}">
                <a16:creationId xmlns:a16="http://schemas.microsoft.com/office/drawing/2014/main" id="{5629A2BA-9814-C07C-2CF5-F6F76EB669B7}"/>
              </a:ext>
            </a:extLst>
          </p:cNvPr>
          <p:cNvSpPr txBox="1">
            <a:spLocks/>
          </p:cNvSpPr>
          <p:nvPr/>
        </p:nvSpPr>
        <p:spPr>
          <a:xfrm>
            <a:off x="401919" y="1998423"/>
            <a:ext cx="10951881" cy="426032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3200" b="1" i="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600" b="1"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2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Calibri"/>
                <a:ea typeface="Calibri"/>
                <a:cs typeface="Calibri"/>
              </a:rPr>
              <a:t>Residents in other parts of Upper Township had samples taken by the same local laboratory that conducted initial sampling on Bayaire Road showing results of mercury above the standard – Beesleys Place and Laurel Drive areas</a:t>
            </a:r>
          </a:p>
          <a:p>
            <a:r>
              <a:rPr lang="en-US">
                <a:latin typeface="Calibri"/>
                <a:ea typeface="Calibri"/>
                <a:cs typeface="Calibri"/>
              </a:rPr>
              <a:t>DEP staff has or will collect samples from those wells</a:t>
            </a:r>
          </a:p>
          <a:p>
            <a:r>
              <a:rPr lang="en-US">
                <a:latin typeface="Calibri"/>
                <a:ea typeface="Calibri"/>
                <a:cs typeface="Calibri"/>
              </a:rPr>
              <a:t>Wells that had reportedly exceeded the mercury standard will be sampled twice</a:t>
            </a:r>
          </a:p>
          <a:p>
            <a:pPr marL="457200" lvl="1" indent="0">
              <a:buNone/>
            </a:pPr>
            <a:endParaRPr lang="en-US">
              <a:latin typeface="Calibri"/>
              <a:ea typeface="Calibri"/>
              <a:cs typeface="Calibri"/>
            </a:endParaRPr>
          </a:p>
          <a:p>
            <a:pPr lvl="1"/>
            <a:endParaRPr lang="en-US">
              <a:latin typeface="Calibri"/>
              <a:ea typeface="Calibri"/>
              <a:cs typeface="Calibri"/>
            </a:endParaRPr>
          </a:p>
          <a:p>
            <a:endParaRPr lang="en-US">
              <a:latin typeface="Calibri"/>
              <a:ea typeface="Calibri"/>
              <a:cs typeface="Calibri"/>
            </a:endParaRPr>
          </a:p>
          <a:p>
            <a:endParaRPr lang="en-US">
              <a:ea typeface="Calibri"/>
            </a:endParaRPr>
          </a:p>
        </p:txBody>
      </p:sp>
      <p:sp>
        <p:nvSpPr>
          <p:cNvPr id="7" name="Slide Number Placeholder 6">
            <a:extLst>
              <a:ext uri="{FF2B5EF4-FFF2-40B4-BE49-F238E27FC236}">
                <a16:creationId xmlns:a16="http://schemas.microsoft.com/office/drawing/2014/main" id="{C5439432-7D31-452F-ADB5-A4A18EF36A0F}"/>
              </a:ext>
            </a:extLst>
          </p:cNvPr>
          <p:cNvSpPr>
            <a:spLocks noGrp="1"/>
          </p:cNvSpPr>
          <p:nvPr>
            <p:ph type="sldNum" sz="quarter" idx="11"/>
          </p:nvPr>
        </p:nvSpPr>
        <p:spPr/>
        <p:txBody>
          <a:bodyPr/>
          <a:lstStyle/>
          <a:p>
            <a:fld id="{2475A876-C9A2-4F6F-9CFA-182D8E5D472A}" type="slidenum">
              <a:rPr lang="en-US" smtClean="0"/>
              <a:t>12</a:t>
            </a:fld>
            <a:endParaRPr lang="en-US"/>
          </a:p>
        </p:txBody>
      </p:sp>
    </p:spTree>
    <p:extLst>
      <p:ext uri="{BB962C8B-B14F-4D97-AF65-F5344CB8AC3E}">
        <p14:creationId xmlns:p14="http://schemas.microsoft.com/office/powerpoint/2010/main" val="647800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EAD5A1-9E9C-0FB6-2B8B-8E8D04DB9011}"/>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623C4A1-B6C6-8959-36CF-4D96926F437F}"/>
              </a:ext>
            </a:extLst>
          </p:cNvPr>
          <p:cNvSpPr/>
          <p:nvPr/>
        </p:nvSpPr>
        <p:spPr>
          <a:xfrm>
            <a:off x="234837" y="234126"/>
            <a:ext cx="11722325" cy="1588365"/>
          </a:xfrm>
          <a:prstGeom prst="rect">
            <a:avLst/>
          </a:prstGeom>
          <a:solidFill>
            <a:srgbClr val="49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DEP Contacts</a:t>
            </a:r>
          </a:p>
        </p:txBody>
      </p:sp>
      <p:sp>
        <p:nvSpPr>
          <p:cNvPr id="2" name="Content Placeholder 2">
            <a:extLst>
              <a:ext uri="{FF2B5EF4-FFF2-40B4-BE49-F238E27FC236}">
                <a16:creationId xmlns:a16="http://schemas.microsoft.com/office/drawing/2014/main" id="{1E9D5CAA-6814-B2E7-F0B5-1638E27CA16C}"/>
              </a:ext>
            </a:extLst>
          </p:cNvPr>
          <p:cNvSpPr txBox="1">
            <a:spLocks/>
          </p:cNvSpPr>
          <p:nvPr/>
        </p:nvSpPr>
        <p:spPr>
          <a:xfrm>
            <a:off x="457200" y="2097911"/>
            <a:ext cx="1132004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b="1" i="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600" b="1"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2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pic>
        <p:nvPicPr>
          <p:cNvPr id="6" name="Picture 5">
            <a:extLst>
              <a:ext uri="{FF2B5EF4-FFF2-40B4-BE49-F238E27FC236}">
                <a16:creationId xmlns:a16="http://schemas.microsoft.com/office/drawing/2014/main" id="{CE418FFE-1547-36D5-6C1C-9B09A594B586}"/>
              </a:ext>
            </a:extLst>
          </p:cNvPr>
          <p:cNvPicPr>
            <a:picLocks noChangeAspect="1"/>
          </p:cNvPicPr>
          <p:nvPr/>
        </p:nvPicPr>
        <p:blipFill rotWithShape="1">
          <a:blip r:embed="rId3"/>
          <a:srcRect r="21159"/>
          <a:stretch/>
        </p:blipFill>
        <p:spPr>
          <a:xfrm>
            <a:off x="10865981" y="492141"/>
            <a:ext cx="599979" cy="925497"/>
          </a:xfrm>
          <a:prstGeom prst="rect">
            <a:avLst/>
          </a:prstGeom>
        </p:spPr>
      </p:pic>
      <p:sp>
        <p:nvSpPr>
          <p:cNvPr id="12" name="Text Placeholder 3">
            <a:extLst>
              <a:ext uri="{FF2B5EF4-FFF2-40B4-BE49-F238E27FC236}">
                <a16:creationId xmlns:a16="http://schemas.microsoft.com/office/drawing/2014/main" id="{5412BA6C-3960-AD60-2EB5-802245F1C69E}"/>
              </a:ext>
            </a:extLst>
          </p:cNvPr>
          <p:cNvSpPr txBox="1">
            <a:spLocks/>
          </p:cNvSpPr>
          <p:nvPr/>
        </p:nvSpPr>
        <p:spPr>
          <a:xfrm>
            <a:off x="401919" y="1998423"/>
            <a:ext cx="10951881" cy="426032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3200" b="1" i="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600" b="1"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2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Calibri"/>
                <a:ea typeface="Calibri"/>
                <a:cs typeface="Calibri"/>
              </a:rPr>
              <a:t>Questions about sampling results  </a:t>
            </a:r>
          </a:p>
          <a:p>
            <a:pPr marL="457200" lvl="1" indent="0">
              <a:buNone/>
            </a:pPr>
            <a:r>
              <a:rPr lang="en-US">
                <a:latin typeface="Calibri"/>
                <a:ea typeface="Calibri"/>
                <a:cs typeface="Calibri"/>
              </a:rPr>
              <a:t>	Nanina Bryan </a:t>
            </a:r>
          </a:p>
          <a:p>
            <a:pPr marL="457200" lvl="1" indent="0">
              <a:buNone/>
            </a:pPr>
            <a:r>
              <a:rPr lang="en-US">
                <a:latin typeface="Calibri"/>
                <a:ea typeface="Calibri"/>
                <a:cs typeface="Calibri"/>
              </a:rPr>
              <a:t>	</a:t>
            </a:r>
            <a:r>
              <a:rPr lang="en-US">
                <a:latin typeface="Calibri"/>
                <a:ea typeface="Calibri"/>
                <a:cs typeface="Calibri"/>
                <a:hlinkClick r:id="rId4"/>
              </a:rPr>
              <a:t>Nanina.Bryan@dep.nj.gov</a:t>
            </a:r>
            <a:endParaRPr lang="en-US">
              <a:latin typeface="Calibri"/>
              <a:ea typeface="Calibri"/>
              <a:cs typeface="Calibri"/>
            </a:endParaRPr>
          </a:p>
          <a:p>
            <a:pPr marL="457200" lvl="1" indent="0">
              <a:buNone/>
            </a:pPr>
            <a:r>
              <a:rPr lang="en-US">
                <a:latin typeface="Calibri"/>
                <a:ea typeface="Calibri"/>
                <a:cs typeface="Calibri"/>
              </a:rPr>
              <a:t>	609-775-9025</a:t>
            </a:r>
          </a:p>
          <a:p>
            <a:r>
              <a:rPr lang="en-US">
                <a:latin typeface="Calibri"/>
                <a:ea typeface="Calibri"/>
                <a:cs typeface="Calibri"/>
              </a:rPr>
              <a:t>Questions about Spill Fund</a:t>
            </a:r>
          </a:p>
          <a:p>
            <a:pPr marL="457200" lvl="1" indent="0">
              <a:buNone/>
            </a:pPr>
            <a:r>
              <a:rPr lang="en-US">
                <a:latin typeface="Calibri"/>
                <a:ea typeface="Calibri"/>
                <a:cs typeface="Calibri"/>
              </a:rPr>
              <a:t>	srp_spillfund_gq@dep.nj.gov</a:t>
            </a:r>
          </a:p>
          <a:p>
            <a:pPr marL="457200" lvl="1" indent="0">
              <a:buNone/>
            </a:pPr>
            <a:r>
              <a:rPr lang="en-US">
                <a:latin typeface="Calibri"/>
                <a:ea typeface="Calibri"/>
                <a:cs typeface="Calibri"/>
              </a:rPr>
              <a:t>	609-984-2076</a:t>
            </a:r>
          </a:p>
          <a:p>
            <a:pPr marL="0" indent="0">
              <a:buNone/>
            </a:pPr>
            <a:r>
              <a:rPr lang="en-US">
                <a:latin typeface="Calibri"/>
                <a:ea typeface="Calibri"/>
                <a:cs typeface="Calibri"/>
              </a:rPr>
              <a:t>	</a:t>
            </a:r>
          </a:p>
          <a:p>
            <a:pPr marL="457200" lvl="1" indent="0">
              <a:buNone/>
            </a:pPr>
            <a:endParaRPr lang="en-US">
              <a:latin typeface="Calibri"/>
              <a:ea typeface="Calibri"/>
              <a:cs typeface="Calibri"/>
            </a:endParaRPr>
          </a:p>
          <a:p>
            <a:pPr lvl="1"/>
            <a:endParaRPr lang="en-US">
              <a:latin typeface="Calibri"/>
              <a:ea typeface="Calibri"/>
              <a:cs typeface="Calibri"/>
            </a:endParaRPr>
          </a:p>
          <a:p>
            <a:endParaRPr lang="en-US">
              <a:latin typeface="Calibri"/>
              <a:ea typeface="Calibri"/>
              <a:cs typeface="Calibri"/>
            </a:endParaRPr>
          </a:p>
          <a:p>
            <a:endParaRPr lang="en-US">
              <a:ea typeface="Calibri"/>
            </a:endParaRPr>
          </a:p>
        </p:txBody>
      </p:sp>
      <p:sp>
        <p:nvSpPr>
          <p:cNvPr id="7" name="Slide Number Placeholder 6">
            <a:extLst>
              <a:ext uri="{FF2B5EF4-FFF2-40B4-BE49-F238E27FC236}">
                <a16:creationId xmlns:a16="http://schemas.microsoft.com/office/drawing/2014/main" id="{36944DA5-0709-5335-5E25-851D65104D29}"/>
              </a:ext>
            </a:extLst>
          </p:cNvPr>
          <p:cNvSpPr>
            <a:spLocks noGrp="1"/>
          </p:cNvSpPr>
          <p:nvPr>
            <p:ph type="sldNum" sz="quarter" idx="11"/>
          </p:nvPr>
        </p:nvSpPr>
        <p:spPr/>
        <p:txBody>
          <a:bodyPr/>
          <a:lstStyle/>
          <a:p>
            <a:fld id="{2475A876-C9A2-4F6F-9CFA-182D8E5D472A}" type="slidenum">
              <a:rPr lang="en-US" smtClean="0"/>
              <a:t>13</a:t>
            </a:fld>
            <a:endParaRPr lang="en-US"/>
          </a:p>
        </p:txBody>
      </p:sp>
    </p:spTree>
    <p:extLst>
      <p:ext uri="{BB962C8B-B14F-4D97-AF65-F5344CB8AC3E}">
        <p14:creationId xmlns:p14="http://schemas.microsoft.com/office/powerpoint/2010/main" val="1723246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9BAE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2929737-B168-C03B-36D5-5EC5E58AC520}"/>
              </a:ext>
            </a:extLst>
          </p:cNvPr>
          <p:cNvSpPr/>
          <p:nvPr/>
        </p:nvSpPr>
        <p:spPr>
          <a:xfrm>
            <a:off x="303772" y="1296359"/>
            <a:ext cx="9777777" cy="98736"/>
          </a:xfrm>
          <a:prstGeom prst="rect">
            <a:avLst/>
          </a:prstGeom>
          <a:solidFill>
            <a:srgbClr val="B5D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0C91641-9CC2-2267-66FD-2AB77D350991}"/>
              </a:ext>
            </a:extLst>
          </p:cNvPr>
          <p:cNvSpPr/>
          <p:nvPr/>
        </p:nvSpPr>
        <p:spPr>
          <a:xfrm>
            <a:off x="211173" y="2591457"/>
            <a:ext cx="11722325" cy="397104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A6C652C8-4D05-ED20-B22B-B66824C38085}"/>
              </a:ext>
            </a:extLst>
          </p:cNvPr>
          <p:cNvSpPr txBox="1">
            <a:spLocks/>
          </p:cNvSpPr>
          <p:nvPr/>
        </p:nvSpPr>
        <p:spPr>
          <a:xfrm>
            <a:off x="3944125" y="4005479"/>
            <a:ext cx="4955270" cy="1143000"/>
          </a:xfrm>
          <a:prstGeom prst="rect">
            <a:avLst/>
          </a:prstGeom>
        </p:spPr>
        <p:txBody>
          <a:bodyPr/>
          <a:lst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a:lstStyle>
          <a:p>
            <a:r>
              <a:rPr lang="en-US" sz="6600">
                <a:solidFill>
                  <a:schemeClr val="bg1"/>
                </a:solidFill>
              </a:rPr>
              <a:t>Questions?</a:t>
            </a:r>
          </a:p>
        </p:txBody>
      </p:sp>
      <p:sp>
        <p:nvSpPr>
          <p:cNvPr id="5" name="Oval 4">
            <a:extLst>
              <a:ext uri="{FF2B5EF4-FFF2-40B4-BE49-F238E27FC236}">
                <a16:creationId xmlns:a16="http://schemas.microsoft.com/office/drawing/2014/main" id="{6C904D13-C129-026C-520B-07DC20E368B1}"/>
              </a:ext>
            </a:extLst>
          </p:cNvPr>
          <p:cNvSpPr/>
          <p:nvPr/>
        </p:nvSpPr>
        <p:spPr>
          <a:xfrm>
            <a:off x="8962148" y="295499"/>
            <a:ext cx="2926080" cy="2926080"/>
          </a:xfrm>
          <a:prstGeom prst="ellipse">
            <a:avLst/>
          </a:prstGeom>
          <a:solidFill>
            <a:srgbClr val="49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10;&#10;Description automatically generated">
            <a:extLst>
              <a:ext uri="{FF2B5EF4-FFF2-40B4-BE49-F238E27FC236}">
                <a16:creationId xmlns:a16="http://schemas.microsoft.com/office/drawing/2014/main" id="{31A44587-02E4-B15E-45FC-F728B9FD4015}"/>
              </a:ext>
            </a:extLst>
          </p:cNvPr>
          <p:cNvPicPr>
            <a:picLocks noChangeAspect="1"/>
          </p:cNvPicPr>
          <p:nvPr/>
        </p:nvPicPr>
        <p:blipFill>
          <a:blip r:embed="rId3"/>
          <a:stretch>
            <a:fillRect/>
          </a:stretch>
        </p:blipFill>
        <p:spPr>
          <a:xfrm>
            <a:off x="9197684" y="399672"/>
            <a:ext cx="2455008" cy="2570344"/>
          </a:xfrm>
          <a:prstGeom prst="rect">
            <a:avLst/>
          </a:prstGeom>
        </p:spPr>
      </p:pic>
      <p:sp>
        <p:nvSpPr>
          <p:cNvPr id="8" name="Title 1">
            <a:extLst>
              <a:ext uri="{FF2B5EF4-FFF2-40B4-BE49-F238E27FC236}">
                <a16:creationId xmlns:a16="http://schemas.microsoft.com/office/drawing/2014/main" id="{EDFC4D5B-7584-2367-7CD4-7DD8A7BBF259}"/>
              </a:ext>
            </a:extLst>
          </p:cNvPr>
          <p:cNvSpPr txBox="1">
            <a:spLocks/>
          </p:cNvSpPr>
          <p:nvPr/>
        </p:nvSpPr>
        <p:spPr>
          <a:xfrm>
            <a:off x="434683" y="399672"/>
            <a:ext cx="8763001" cy="891250"/>
          </a:xfrm>
          <a:prstGeom prst="rect">
            <a:avLst/>
          </a:prstGeom>
        </p:spPr>
        <p:txBody>
          <a:bodyPr anchor="t">
            <a:normAutofit/>
          </a:bodyPr>
          <a:lst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a:lstStyle>
          <a:p>
            <a:endParaRPr lang="en-US" sz="4800">
              <a:solidFill>
                <a:schemeClr val="bg1"/>
              </a:solidFill>
            </a:endParaRPr>
          </a:p>
        </p:txBody>
      </p:sp>
      <p:sp>
        <p:nvSpPr>
          <p:cNvPr id="10" name="Text Placeholder 2">
            <a:extLst>
              <a:ext uri="{FF2B5EF4-FFF2-40B4-BE49-F238E27FC236}">
                <a16:creationId xmlns:a16="http://schemas.microsoft.com/office/drawing/2014/main" id="{098D43D7-C019-4DFA-9DF8-416D449D2D25}"/>
              </a:ext>
            </a:extLst>
          </p:cNvPr>
          <p:cNvSpPr txBox="1">
            <a:spLocks/>
          </p:cNvSpPr>
          <p:nvPr/>
        </p:nvSpPr>
        <p:spPr>
          <a:xfrm>
            <a:off x="539308" y="1498414"/>
            <a:ext cx="2828925" cy="55947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b="1" i="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600" b="1"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2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a:solidFill>
                <a:schemeClr val="bg1"/>
              </a:solidFill>
            </a:endParaRPr>
          </a:p>
        </p:txBody>
      </p:sp>
      <p:sp>
        <p:nvSpPr>
          <p:cNvPr id="2" name="Slide Number Placeholder 1">
            <a:extLst>
              <a:ext uri="{FF2B5EF4-FFF2-40B4-BE49-F238E27FC236}">
                <a16:creationId xmlns:a16="http://schemas.microsoft.com/office/drawing/2014/main" id="{5120CDC3-94F8-E28E-C8A3-DFB41022954E}"/>
              </a:ext>
            </a:extLst>
          </p:cNvPr>
          <p:cNvSpPr>
            <a:spLocks noGrp="1"/>
          </p:cNvSpPr>
          <p:nvPr>
            <p:ph type="sldNum" sz="quarter" idx="11"/>
          </p:nvPr>
        </p:nvSpPr>
        <p:spPr/>
        <p:txBody>
          <a:bodyPr/>
          <a:lstStyle/>
          <a:p>
            <a:fld id="{2475A876-C9A2-4F6F-9CFA-182D8E5D472A}" type="slidenum">
              <a:rPr lang="en-US" smtClean="0"/>
              <a:t>14</a:t>
            </a:fld>
            <a:endParaRPr lang="en-US"/>
          </a:p>
        </p:txBody>
      </p:sp>
    </p:spTree>
    <p:extLst>
      <p:ext uri="{BB962C8B-B14F-4D97-AF65-F5344CB8AC3E}">
        <p14:creationId xmlns:p14="http://schemas.microsoft.com/office/powerpoint/2010/main" val="3617061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DBB0C-DD8B-4F50-544C-BD95F80A9E22}"/>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881CA56C-DA02-6F67-322E-F9F4AB236548}"/>
              </a:ext>
            </a:extLst>
          </p:cNvPr>
          <p:cNvSpPr/>
          <p:nvPr/>
        </p:nvSpPr>
        <p:spPr>
          <a:xfrm>
            <a:off x="0" y="136525"/>
            <a:ext cx="11722325" cy="1588365"/>
          </a:xfrm>
          <a:prstGeom prst="rect">
            <a:avLst/>
          </a:prstGeom>
          <a:solidFill>
            <a:srgbClr val="49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Upper Township Well Sampling Update</a:t>
            </a:r>
          </a:p>
        </p:txBody>
      </p:sp>
      <p:sp>
        <p:nvSpPr>
          <p:cNvPr id="2" name="Content Placeholder 2">
            <a:extLst>
              <a:ext uri="{FF2B5EF4-FFF2-40B4-BE49-F238E27FC236}">
                <a16:creationId xmlns:a16="http://schemas.microsoft.com/office/drawing/2014/main" id="{5B8D6DE8-A07C-42DB-2922-0F268E5C3366}"/>
              </a:ext>
            </a:extLst>
          </p:cNvPr>
          <p:cNvSpPr txBox="1">
            <a:spLocks/>
          </p:cNvSpPr>
          <p:nvPr/>
        </p:nvSpPr>
        <p:spPr>
          <a:xfrm>
            <a:off x="457200" y="2097911"/>
            <a:ext cx="1132004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b="1" i="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600" b="1"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2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pic>
        <p:nvPicPr>
          <p:cNvPr id="6" name="Picture 5">
            <a:extLst>
              <a:ext uri="{FF2B5EF4-FFF2-40B4-BE49-F238E27FC236}">
                <a16:creationId xmlns:a16="http://schemas.microsoft.com/office/drawing/2014/main" id="{BB074083-3055-D7B4-5F8F-BA8707D20EFF}"/>
              </a:ext>
            </a:extLst>
          </p:cNvPr>
          <p:cNvPicPr>
            <a:picLocks noChangeAspect="1"/>
          </p:cNvPicPr>
          <p:nvPr/>
        </p:nvPicPr>
        <p:blipFill rotWithShape="1">
          <a:blip r:embed="rId3"/>
          <a:srcRect r="21159"/>
          <a:stretch/>
        </p:blipFill>
        <p:spPr>
          <a:xfrm>
            <a:off x="10865981" y="492141"/>
            <a:ext cx="599979" cy="925497"/>
          </a:xfrm>
          <a:prstGeom prst="rect">
            <a:avLst/>
          </a:prstGeom>
        </p:spPr>
      </p:pic>
      <p:sp>
        <p:nvSpPr>
          <p:cNvPr id="12" name="Text Placeholder 3">
            <a:extLst>
              <a:ext uri="{FF2B5EF4-FFF2-40B4-BE49-F238E27FC236}">
                <a16:creationId xmlns:a16="http://schemas.microsoft.com/office/drawing/2014/main" id="{B3F29B0C-F555-1552-992F-BF2804CA4556}"/>
              </a:ext>
            </a:extLst>
          </p:cNvPr>
          <p:cNvSpPr txBox="1">
            <a:spLocks/>
          </p:cNvSpPr>
          <p:nvPr/>
        </p:nvSpPr>
        <p:spPr>
          <a:xfrm>
            <a:off x="401919" y="1998423"/>
            <a:ext cx="10951881" cy="426032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3200" b="1" i="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600" b="1"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2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atin typeface="Calibri"/>
              <a:ea typeface="Calibri"/>
              <a:cs typeface="Calibri"/>
            </a:endParaRPr>
          </a:p>
          <a:p>
            <a:r>
              <a:rPr lang="en-US">
                <a:latin typeface="Calibri"/>
                <a:ea typeface="Calibri"/>
                <a:cs typeface="Calibri"/>
              </a:rPr>
              <a:t>Sampling results from Bayaire Road and Homestead Road</a:t>
            </a:r>
          </a:p>
          <a:p>
            <a:pPr marL="0" indent="0">
              <a:buNone/>
            </a:pPr>
            <a:endParaRPr lang="en-US">
              <a:latin typeface="Calibri"/>
              <a:ea typeface="Calibri"/>
              <a:cs typeface="Calibri"/>
            </a:endParaRPr>
          </a:p>
          <a:p>
            <a:r>
              <a:rPr lang="en-US">
                <a:latin typeface="Calibri"/>
                <a:ea typeface="Calibri"/>
                <a:cs typeface="Calibri"/>
              </a:rPr>
              <a:t>Next steps for Bayaire Road/Homestead Road area</a:t>
            </a:r>
          </a:p>
          <a:p>
            <a:pPr marL="0" indent="0">
              <a:buNone/>
            </a:pPr>
            <a:endParaRPr lang="en-US">
              <a:latin typeface="Calibri"/>
              <a:ea typeface="Calibri"/>
              <a:cs typeface="Calibri"/>
            </a:endParaRPr>
          </a:p>
          <a:p>
            <a:r>
              <a:rPr lang="en-US">
                <a:latin typeface="Calibri"/>
                <a:ea typeface="Calibri" panose="020F0502020204030204" pitchFamily="34" charset="0"/>
                <a:cs typeface="Calibri"/>
              </a:rPr>
              <a:t>Other areas of Upper Township</a:t>
            </a:r>
          </a:p>
          <a:p>
            <a:pPr marL="0" indent="0">
              <a:buNone/>
            </a:pPr>
            <a:endParaRPr lang="en-US">
              <a:ea typeface="Calibri"/>
            </a:endParaRPr>
          </a:p>
        </p:txBody>
      </p:sp>
      <p:sp>
        <p:nvSpPr>
          <p:cNvPr id="7" name="Slide Number Placeholder 6">
            <a:extLst>
              <a:ext uri="{FF2B5EF4-FFF2-40B4-BE49-F238E27FC236}">
                <a16:creationId xmlns:a16="http://schemas.microsoft.com/office/drawing/2014/main" id="{2F5FF6FC-A693-5972-E037-9CACAE5BE123}"/>
              </a:ext>
            </a:extLst>
          </p:cNvPr>
          <p:cNvSpPr>
            <a:spLocks noGrp="1"/>
          </p:cNvSpPr>
          <p:nvPr>
            <p:ph type="sldNum" sz="quarter" idx="11"/>
          </p:nvPr>
        </p:nvSpPr>
        <p:spPr/>
        <p:txBody>
          <a:bodyPr/>
          <a:lstStyle/>
          <a:p>
            <a:fld id="{2475A876-C9A2-4F6F-9CFA-182D8E5D472A}" type="slidenum">
              <a:rPr lang="en-US" smtClean="0"/>
              <a:t>2</a:t>
            </a:fld>
            <a:endParaRPr lang="en-US"/>
          </a:p>
        </p:txBody>
      </p:sp>
    </p:spTree>
    <p:extLst>
      <p:ext uri="{BB962C8B-B14F-4D97-AF65-F5344CB8AC3E}">
        <p14:creationId xmlns:p14="http://schemas.microsoft.com/office/powerpoint/2010/main" val="3768513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07C07E-1BD1-1E52-5AA6-2EEE2909A4B6}"/>
              </a:ext>
            </a:extLst>
          </p:cNvPr>
          <p:cNvSpPr>
            <a:spLocks noGrp="1"/>
          </p:cNvSpPr>
          <p:nvPr>
            <p:ph type="sldNum" sz="quarter" idx="11"/>
          </p:nvPr>
        </p:nvSpPr>
        <p:spPr/>
        <p:txBody>
          <a:bodyPr/>
          <a:lstStyle/>
          <a:p>
            <a:fld id="{2475A876-C9A2-4F6F-9CFA-182D8E5D472A}" type="slidenum">
              <a:rPr lang="en-US" smtClean="0"/>
              <a:t>3</a:t>
            </a:fld>
            <a:endParaRPr lang="en-US"/>
          </a:p>
        </p:txBody>
      </p:sp>
      <p:graphicFrame>
        <p:nvGraphicFramePr>
          <p:cNvPr id="3" name="Object 2">
            <a:extLst>
              <a:ext uri="{FF2B5EF4-FFF2-40B4-BE49-F238E27FC236}">
                <a16:creationId xmlns:a16="http://schemas.microsoft.com/office/drawing/2014/main" id="{EC533997-44C6-688A-AD8C-7CA25408786A}"/>
              </a:ext>
            </a:extLst>
          </p:cNvPr>
          <p:cNvGraphicFramePr>
            <a:graphicFrameLocks noChangeAspect="1"/>
          </p:cNvGraphicFramePr>
          <p:nvPr>
            <p:extLst>
              <p:ext uri="{D42A27DB-BD31-4B8C-83A1-F6EECF244321}">
                <p14:modId xmlns:p14="http://schemas.microsoft.com/office/powerpoint/2010/main" val="2040370432"/>
              </p:ext>
            </p:extLst>
          </p:nvPr>
        </p:nvGraphicFramePr>
        <p:xfrm>
          <a:off x="1565850" y="224854"/>
          <a:ext cx="8416350" cy="6503542"/>
        </p:xfrm>
        <a:graphic>
          <a:graphicData uri="http://schemas.openxmlformats.org/presentationml/2006/ole">
            <mc:AlternateContent xmlns:mc="http://schemas.openxmlformats.org/markup-compatibility/2006">
              <mc:Choice xmlns:v="urn:schemas-microsoft-com:vml" Requires="v">
                <p:oleObj name="Acrobat Document" r:id="rId3" imgW="7543704" imgH="5829044" progId="Acrobat.Document.DC">
                  <p:embed/>
                </p:oleObj>
              </mc:Choice>
              <mc:Fallback>
                <p:oleObj name="Acrobat Document" r:id="rId3" imgW="7543704" imgH="5829044" progId="Acrobat.Document.DC">
                  <p:embed/>
                  <p:pic>
                    <p:nvPicPr>
                      <p:cNvPr id="3" name="Object 2">
                        <a:extLst>
                          <a:ext uri="{FF2B5EF4-FFF2-40B4-BE49-F238E27FC236}">
                            <a16:creationId xmlns:a16="http://schemas.microsoft.com/office/drawing/2014/main" id="{EC533997-44C6-688A-AD8C-7CA25408786A}"/>
                          </a:ext>
                        </a:extLst>
                      </p:cNvPr>
                      <p:cNvPicPr/>
                      <p:nvPr/>
                    </p:nvPicPr>
                    <p:blipFill>
                      <a:blip r:embed="rId4"/>
                      <a:stretch>
                        <a:fillRect/>
                      </a:stretch>
                    </p:blipFill>
                    <p:spPr>
                      <a:xfrm>
                        <a:off x="1565850" y="224854"/>
                        <a:ext cx="8416350" cy="6503542"/>
                      </a:xfrm>
                      <a:prstGeom prst="rect">
                        <a:avLst/>
                      </a:prstGeom>
                    </p:spPr>
                  </p:pic>
                </p:oleObj>
              </mc:Fallback>
            </mc:AlternateContent>
          </a:graphicData>
        </a:graphic>
      </p:graphicFrame>
    </p:spTree>
    <p:extLst>
      <p:ext uri="{BB962C8B-B14F-4D97-AF65-F5344CB8AC3E}">
        <p14:creationId xmlns:p14="http://schemas.microsoft.com/office/powerpoint/2010/main" val="2051426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276D9D6-6BDD-6B19-2056-D050AE696B9E}"/>
              </a:ext>
            </a:extLst>
          </p:cNvPr>
          <p:cNvSpPr/>
          <p:nvPr/>
        </p:nvSpPr>
        <p:spPr>
          <a:xfrm>
            <a:off x="54915" y="69921"/>
            <a:ext cx="11722325" cy="1588365"/>
          </a:xfrm>
          <a:prstGeom prst="rect">
            <a:avLst/>
          </a:prstGeom>
          <a:solidFill>
            <a:srgbClr val="49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Initial Sampling Results</a:t>
            </a:r>
          </a:p>
          <a:p>
            <a:pPr algn="ctr"/>
            <a:r>
              <a:rPr lang="en-US" sz="3600" b="1"/>
              <a:t>Bayaire Road and Homestead Road</a:t>
            </a:r>
          </a:p>
        </p:txBody>
      </p:sp>
      <p:sp>
        <p:nvSpPr>
          <p:cNvPr id="2" name="Content Placeholder 2">
            <a:extLst>
              <a:ext uri="{FF2B5EF4-FFF2-40B4-BE49-F238E27FC236}">
                <a16:creationId xmlns:a16="http://schemas.microsoft.com/office/drawing/2014/main" id="{09AC7F0B-559D-5A94-C47E-DF0FC9CCB7EF}"/>
              </a:ext>
            </a:extLst>
          </p:cNvPr>
          <p:cNvSpPr txBox="1">
            <a:spLocks/>
          </p:cNvSpPr>
          <p:nvPr/>
        </p:nvSpPr>
        <p:spPr>
          <a:xfrm>
            <a:off x="457200" y="2097911"/>
            <a:ext cx="1132004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b="1" i="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600" b="1"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2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pic>
        <p:nvPicPr>
          <p:cNvPr id="6" name="Picture 5">
            <a:extLst>
              <a:ext uri="{FF2B5EF4-FFF2-40B4-BE49-F238E27FC236}">
                <a16:creationId xmlns:a16="http://schemas.microsoft.com/office/drawing/2014/main" id="{CE467D44-1A85-3B31-5A41-1D61D2DF768E}"/>
              </a:ext>
            </a:extLst>
          </p:cNvPr>
          <p:cNvPicPr>
            <a:picLocks noChangeAspect="1"/>
          </p:cNvPicPr>
          <p:nvPr/>
        </p:nvPicPr>
        <p:blipFill rotWithShape="1">
          <a:blip r:embed="rId3"/>
          <a:srcRect r="21159"/>
          <a:stretch/>
        </p:blipFill>
        <p:spPr>
          <a:xfrm>
            <a:off x="10865981" y="492141"/>
            <a:ext cx="599979" cy="925497"/>
          </a:xfrm>
          <a:prstGeom prst="rect">
            <a:avLst/>
          </a:prstGeom>
        </p:spPr>
      </p:pic>
      <p:sp>
        <p:nvSpPr>
          <p:cNvPr id="12" name="Text Placeholder 3">
            <a:extLst>
              <a:ext uri="{FF2B5EF4-FFF2-40B4-BE49-F238E27FC236}">
                <a16:creationId xmlns:a16="http://schemas.microsoft.com/office/drawing/2014/main" id="{36EC3DCE-DBED-44DB-2647-A20F31131871}"/>
              </a:ext>
            </a:extLst>
          </p:cNvPr>
          <p:cNvSpPr txBox="1">
            <a:spLocks/>
          </p:cNvSpPr>
          <p:nvPr/>
        </p:nvSpPr>
        <p:spPr>
          <a:xfrm>
            <a:off x="401919" y="1998423"/>
            <a:ext cx="10951881" cy="426032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3200" b="1" i="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600" b="1"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2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Calibri"/>
                <a:ea typeface="Calibri"/>
                <a:cs typeface="Calibri"/>
              </a:rPr>
              <a:t>In August and September 2024, Cape May County Department of Health (CMCDOH) informed DEP that results from 14 private wells on Bayaire Road exceeded the mercury standard of 2 parts per billion (ppb) or micrograms/liter (µg/L)</a:t>
            </a:r>
          </a:p>
          <a:p>
            <a:r>
              <a:rPr lang="en-US">
                <a:latin typeface="Calibri"/>
                <a:ea typeface="Calibri" panose="020F0502020204030204" pitchFamily="34" charset="0"/>
                <a:cs typeface="Calibri"/>
              </a:rPr>
              <a:t>Sampling and analysis were conducted by a local laboratory</a:t>
            </a:r>
          </a:p>
          <a:p>
            <a:r>
              <a:rPr lang="en-US">
                <a:latin typeface="Calibri"/>
                <a:ea typeface="Calibri"/>
                <a:cs typeface="Calibri"/>
              </a:rPr>
              <a:t>The laboratory reported results on Bayaire Road ranging from non-detect to 14,000 ppb</a:t>
            </a:r>
          </a:p>
          <a:p>
            <a:r>
              <a:rPr lang="en-US">
                <a:latin typeface="Calibri"/>
                <a:ea typeface="Calibri" panose="020F0502020204030204" pitchFamily="34" charset="0"/>
                <a:cs typeface="Calibri"/>
              </a:rPr>
              <a:t>Results on Homestead Road were all below the standard</a:t>
            </a:r>
            <a:endParaRPr lang="en-US">
              <a:ea typeface="Calibri" panose="020F0502020204030204" pitchFamily="34" charset="0"/>
            </a:endParaRPr>
          </a:p>
          <a:p>
            <a:pPr marL="0" indent="0">
              <a:buNone/>
            </a:pPr>
            <a:endParaRPr lang="en-US">
              <a:ea typeface="Calibri"/>
            </a:endParaRPr>
          </a:p>
        </p:txBody>
      </p:sp>
      <p:sp>
        <p:nvSpPr>
          <p:cNvPr id="7" name="Slide Number Placeholder 6">
            <a:extLst>
              <a:ext uri="{FF2B5EF4-FFF2-40B4-BE49-F238E27FC236}">
                <a16:creationId xmlns:a16="http://schemas.microsoft.com/office/drawing/2014/main" id="{13F98082-6C09-EE9F-4B32-C7D09FB4607E}"/>
              </a:ext>
            </a:extLst>
          </p:cNvPr>
          <p:cNvSpPr>
            <a:spLocks noGrp="1"/>
          </p:cNvSpPr>
          <p:nvPr>
            <p:ph type="sldNum" sz="quarter" idx="11"/>
          </p:nvPr>
        </p:nvSpPr>
        <p:spPr/>
        <p:txBody>
          <a:bodyPr/>
          <a:lstStyle/>
          <a:p>
            <a:fld id="{2475A876-C9A2-4F6F-9CFA-182D8E5D472A}" type="slidenum">
              <a:rPr lang="en-US" smtClean="0"/>
              <a:t>4</a:t>
            </a:fld>
            <a:endParaRPr lang="en-US"/>
          </a:p>
        </p:txBody>
      </p:sp>
    </p:spTree>
    <p:extLst>
      <p:ext uri="{BB962C8B-B14F-4D97-AF65-F5344CB8AC3E}">
        <p14:creationId xmlns:p14="http://schemas.microsoft.com/office/powerpoint/2010/main" val="1853936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A1346-FD33-1CA8-F3CB-7052EE4298C0}"/>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83368CDF-960D-A46E-9F7B-D889D891098E}"/>
              </a:ext>
            </a:extLst>
          </p:cNvPr>
          <p:cNvSpPr/>
          <p:nvPr/>
        </p:nvSpPr>
        <p:spPr>
          <a:xfrm>
            <a:off x="54915" y="69921"/>
            <a:ext cx="11722325" cy="1588365"/>
          </a:xfrm>
          <a:prstGeom prst="rect">
            <a:avLst/>
          </a:prstGeom>
          <a:solidFill>
            <a:srgbClr val="49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Bayaire Road </a:t>
            </a:r>
          </a:p>
          <a:p>
            <a:pPr algn="ctr"/>
            <a:r>
              <a:rPr lang="en-US" sz="3600" b="1"/>
              <a:t>DEP Action on Initial Sampling Exceedances</a:t>
            </a:r>
          </a:p>
        </p:txBody>
      </p:sp>
      <p:sp>
        <p:nvSpPr>
          <p:cNvPr id="2" name="Content Placeholder 2">
            <a:extLst>
              <a:ext uri="{FF2B5EF4-FFF2-40B4-BE49-F238E27FC236}">
                <a16:creationId xmlns:a16="http://schemas.microsoft.com/office/drawing/2014/main" id="{4F1D5324-5A20-2D10-1860-4FD4AB65F1B4}"/>
              </a:ext>
            </a:extLst>
          </p:cNvPr>
          <p:cNvSpPr txBox="1">
            <a:spLocks/>
          </p:cNvSpPr>
          <p:nvPr/>
        </p:nvSpPr>
        <p:spPr>
          <a:xfrm>
            <a:off x="457200" y="2097911"/>
            <a:ext cx="1132004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b="1" i="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600" b="1"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2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pic>
        <p:nvPicPr>
          <p:cNvPr id="6" name="Picture 5">
            <a:extLst>
              <a:ext uri="{FF2B5EF4-FFF2-40B4-BE49-F238E27FC236}">
                <a16:creationId xmlns:a16="http://schemas.microsoft.com/office/drawing/2014/main" id="{EDBE7A73-8D86-0C61-5E19-64E15A553641}"/>
              </a:ext>
            </a:extLst>
          </p:cNvPr>
          <p:cNvPicPr>
            <a:picLocks noChangeAspect="1"/>
          </p:cNvPicPr>
          <p:nvPr/>
        </p:nvPicPr>
        <p:blipFill rotWithShape="1">
          <a:blip r:embed="rId3"/>
          <a:srcRect r="21159"/>
          <a:stretch/>
        </p:blipFill>
        <p:spPr>
          <a:xfrm>
            <a:off x="10865981" y="492141"/>
            <a:ext cx="599979" cy="925497"/>
          </a:xfrm>
          <a:prstGeom prst="rect">
            <a:avLst/>
          </a:prstGeom>
        </p:spPr>
      </p:pic>
      <p:sp>
        <p:nvSpPr>
          <p:cNvPr id="12" name="Text Placeholder 3">
            <a:extLst>
              <a:ext uri="{FF2B5EF4-FFF2-40B4-BE49-F238E27FC236}">
                <a16:creationId xmlns:a16="http://schemas.microsoft.com/office/drawing/2014/main" id="{06B4A39D-791D-394C-C7C8-C78AC87E724A}"/>
              </a:ext>
            </a:extLst>
          </p:cNvPr>
          <p:cNvSpPr txBox="1">
            <a:spLocks/>
          </p:cNvSpPr>
          <p:nvPr/>
        </p:nvSpPr>
        <p:spPr>
          <a:xfrm>
            <a:off x="401919" y="1998423"/>
            <a:ext cx="10951881" cy="426032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3200" b="1" i="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600" b="1"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2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Calibri"/>
                <a:ea typeface="Calibri"/>
                <a:cs typeface="Calibri"/>
              </a:rPr>
              <a:t>All homeowners with results exceeding the standard </a:t>
            </a:r>
          </a:p>
          <a:p>
            <a:pPr lvl="1"/>
            <a:r>
              <a:rPr lang="en-US" sz="3200">
                <a:latin typeface="Calibri"/>
                <a:ea typeface="Calibri"/>
                <a:cs typeface="Calibri"/>
              </a:rPr>
              <a:t>Instructed to not use water for drinking or cooking</a:t>
            </a:r>
          </a:p>
          <a:p>
            <a:pPr lvl="1"/>
            <a:r>
              <a:rPr lang="en-US" sz="3200">
                <a:latin typeface="Calibri"/>
                <a:ea typeface="Calibri"/>
                <a:cs typeface="Calibri"/>
              </a:rPr>
              <a:t>Provided information about filing a Spill Fund claim</a:t>
            </a:r>
          </a:p>
          <a:p>
            <a:r>
              <a:rPr lang="en-US">
                <a:latin typeface="Calibri"/>
                <a:ea typeface="Calibri"/>
                <a:cs typeface="Calibri"/>
              </a:rPr>
              <a:t>On October 9, the federal Agency for Toxic Substances and Disease Control informed the NJ Department of Health that water with mercury at concentrations over 1,000 ppb should not be used for any purpose</a:t>
            </a:r>
          </a:p>
          <a:p>
            <a:r>
              <a:rPr lang="en-US">
                <a:latin typeface="Calibri"/>
                <a:ea typeface="Calibri"/>
                <a:cs typeface="Calibri"/>
              </a:rPr>
              <a:t>DEP offered residents the option to temporarily relocate</a:t>
            </a:r>
            <a:endParaRPr lang="en-US">
              <a:ea typeface="Calibri"/>
            </a:endParaRPr>
          </a:p>
        </p:txBody>
      </p:sp>
      <p:sp>
        <p:nvSpPr>
          <p:cNvPr id="7" name="Slide Number Placeholder 6">
            <a:extLst>
              <a:ext uri="{FF2B5EF4-FFF2-40B4-BE49-F238E27FC236}">
                <a16:creationId xmlns:a16="http://schemas.microsoft.com/office/drawing/2014/main" id="{C65A5D3D-93CD-5038-D149-B5EE1F73B291}"/>
              </a:ext>
            </a:extLst>
          </p:cNvPr>
          <p:cNvSpPr>
            <a:spLocks noGrp="1"/>
          </p:cNvSpPr>
          <p:nvPr>
            <p:ph type="sldNum" sz="quarter" idx="11"/>
          </p:nvPr>
        </p:nvSpPr>
        <p:spPr/>
        <p:txBody>
          <a:bodyPr/>
          <a:lstStyle/>
          <a:p>
            <a:fld id="{2475A876-C9A2-4F6F-9CFA-182D8E5D472A}" type="slidenum">
              <a:rPr lang="en-US" smtClean="0"/>
              <a:t>5</a:t>
            </a:fld>
            <a:endParaRPr lang="en-US"/>
          </a:p>
        </p:txBody>
      </p:sp>
    </p:spTree>
    <p:extLst>
      <p:ext uri="{BB962C8B-B14F-4D97-AF65-F5344CB8AC3E}">
        <p14:creationId xmlns:p14="http://schemas.microsoft.com/office/powerpoint/2010/main" val="1109611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01D99-9363-5648-72B3-B86CB6ABDBB6}"/>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B1E609AC-40F2-9F84-854B-0998B0C55911}"/>
              </a:ext>
            </a:extLst>
          </p:cNvPr>
          <p:cNvSpPr/>
          <p:nvPr/>
        </p:nvSpPr>
        <p:spPr>
          <a:xfrm>
            <a:off x="54915" y="69921"/>
            <a:ext cx="11722325" cy="1588365"/>
          </a:xfrm>
          <a:prstGeom prst="rect">
            <a:avLst/>
          </a:prstGeom>
          <a:solidFill>
            <a:srgbClr val="49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DEP Conducted Additional Mercury Sampling</a:t>
            </a:r>
          </a:p>
          <a:p>
            <a:pPr algn="ctr"/>
            <a:endParaRPr lang="en-US" sz="3600" b="1"/>
          </a:p>
        </p:txBody>
      </p:sp>
      <p:sp>
        <p:nvSpPr>
          <p:cNvPr id="2" name="Content Placeholder 2">
            <a:extLst>
              <a:ext uri="{FF2B5EF4-FFF2-40B4-BE49-F238E27FC236}">
                <a16:creationId xmlns:a16="http://schemas.microsoft.com/office/drawing/2014/main" id="{DF207FCB-CC55-B9BC-755C-731F106BA9E3}"/>
              </a:ext>
            </a:extLst>
          </p:cNvPr>
          <p:cNvSpPr txBox="1">
            <a:spLocks/>
          </p:cNvSpPr>
          <p:nvPr/>
        </p:nvSpPr>
        <p:spPr>
          <a:xfrm>
            <a:off x="457200" y="2097911"/>
            <a:ext cx="1132004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b="1" i="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600" b="1"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2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pic>
        <p:nvPicPr>
          <p:cNvPr id="6" name="Picture 5">
            <a:extLst>
              <a:ext uri="{FF2B5EF4-FFF2-40B4-BE49-F238E27FC236}">
                <a16:creationId xmlns:a16="http://schemas.microsoft.com/office/drawing/2014/main" id="{56BAFA18-570C-39C7-04B2-94B09FC9B8B2}"/>
              </a:ext>
            </a:extLst>
          </p:cNvPr>
          <p:cNvPicPr>
            <a:picLocks noChangeAspect="1"/>
          </p:cNvPicPr>
          <p:nvPr/>
        </p:nvPicPr>
        <p:blipFill rotWithShape="1">
          <a:blip r:embed="rId3"/>
          <a:srcRect r="21159"/>
          <a:stretch/>
        </p:blipFill>
        <p:spPr>
          <a:xfrm>
            <a:off x="10865981" y="492141"/>
            <a:ext cx="599979" cy="925497"/>
          </a:xfrm>
          <a:prstGeom prst="rect">
            <a:avLst/>
          </a:prstGeom>
        </p:spPr>
      </p:pic>
      <p:sp>
        <p:nvSpPr>
          <p:cNvPr id="12" name="Text Placeholder 3">
            <a:extLst>
              <a:ext uri="{FF2B5EF4-FFF2-40B4-BE49-F238E27FC236}">
                <a16:creationId xmlns:a16="http://schemas.microsoft.com/office/drawing/2014/main" id="{5FF659F1-E5DB-D6FE-F2E4-3ADB66522CB8}"/>
              </a:ext>
            </a:extLst>
          </p:cNvPr>
          <p:cNvSpPr txBox="1">
            <a:spLocks/>
          </p:cNvSpPr>
          <p:nvPr/>
        </p:nvSpPr>
        <p:spPr>
          <a:xfrm>
            <a:off x="401919" y="1998423"/>
            <a:ext cx="10951881" cy="426032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3200" b="1" i="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600" b="1"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2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Calibri"/>
                <a:ea typeface="Calibri"/>
                <a:cs typeface="Calibri"/>
              </a:rPr>
              <a:t>Local laboratory results from wells on Bayaire Road ranged from non-detect to 14,000 ppb mercury</a:t>
            </a:r>
          </a:p>
          <a:p>
            <a:r>
              <a:rPr lang="en-US">
                <a:latin typeface="Calibri"/>
                <a:ea typeface="Calibri"/>
                <a:cs typeface="Calibri"/>
              </a:rPr>
              <a:t>DEP staff conducted additional sampling on October 17 of 12 private wells on Bayaire Road; samples analyzed by NJ Dept. of Health laboratory</a:t>
            </a:r>
          </a:p>
          <a:p>
            <a:r>
              <a:rPr lang="en-US" u="sng">
                <a:latin typeface="Calibri"/>
                <a:ea typeface="Calibri"/>
                <a:cs typeface="Calibri"/>
              </a:rPr>
              <a:t>Preliminary results ranged from non-detect to 0.066 ppb       No wells exceeded the mercury standard of 2 ppb</a:t>
            </a:r>
          </a:p>
          <a:p>
            <a:r>
              <a:rPr lang="en-US">
                <a:latin typeface="Calibri"/>
                <a:ea typeface="Calibri"/>
                <a:cs typeface="Calibri"/>
              </a:rPr>
              <a:t>DEP notified residents of their preliminary results on 10/25</a:t>
            </a:r>
          </a:p>
          <a:p>
            <a:endParaRPr lang="en-US">
              <a:latin typeface="Calibri"/>
              <a:ea typeface="Calibri"/>
              <a:cs typeface="Calibri"/>
            </a:endParaRPr>
          </a:p>
          <a:p>
            <a:endParaRPr lang="en-US">
              <a:ea typeface="Calibri"/>
            </a:endParaRPr>
          </a:p>
        </p:txBody>
      </p:sp>
      <p:sp>
        <p:nvSpPr>
          <p:cNvPr id="7" name="Slide Number Placeholder 6">
            <a:extLst>
              <a:ext uri="{FF2B5EF4-FFF2-40B4-BE49-F238E27FC236}">
                <a16:creationId xmlns:a16="http://schemas.microsoft.com/office/drawing/2014/main" id="{0BD9CCA2-41D1-B136-928F-9E31AA7DBBD4}"/>
              </a:ext>
            </a:extLst>
          </p:cNvPr>
          <p:cNvSpPr>
            <a:spLocks noGrp="1"/>
          </p:cNvSpPr>
          <p:nvPr>
            <p:ph type="sldNum" sz="quarter" idx="11"/>
          </p:nvPr>
        </p:nvSpPr>
        <p:spPr/>
        <p:txBody>
          <a:bodyPr/>
          <a:lstStyle/>
          <a:p>
            <a:fld id="{2475A876-C9A2-4F6F-9CFA-182D8E5D472A}" type="slidenum">
              <a:rPr lang="en-US" smtClean="0"/>
              <a:t>6</a:t>
            </a:fld>
            <a:endParaRPr lang="en-US"/>
          </a:p>
        </p:txBody>
      </p:sp>
    </p:spTree>
    <p:extLst>
      <p:ext uri="{BB962C8B-B14F-4D97-AF65-F5344CB8AC3E}">
        <p14:creationId xmlns:p14="http://schemas.microsoft.com/office/powerpoint/2010/main" val="1930489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6C652C8-4D05-ED20-B22B-B66824C38085}"/>
              </a:ext>
            </a:extLst>
          </p:cNvPr>
          <p:cNvSpPr txBox="1">
            <a:spLocks/>
          </p:cNvSpPr>
          <p:nvPr/>
        </p:nvSpPr>
        <p:spPr>
          <a:xfrm>
            <a:off x="1184313" y="274638"/>
            <a:ext cx="10284488" cy="1143000"/>
          </a:xfrm>
          <a:prstGeom prst="rect">
            <a:avLst/>
          </a:prstGeom>
        </p:spPr>
        <p:txBody>
          <a:bodyPr/>
          <a:lst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a:lstStyle>
          <a:p>
            <a:r>
              <a:rPr lang="en-US"/>
              <a:t>Bayaire Road Mercury Sample Results</a:t>
            </a:r>
          </a:p>
        </p:txBody>
      </p:sp>
      <p:graphicFrame>
        <p:nvGraphicFramePr>
          <p:cNvPr id="4" name="Table 3">
            <a:extLst>
              <a:ext uri="{FF2B5EF4-FFF2-40B4-BE49-F238E27FC236}">
                <a16:creationId xmlns:a16="http://schemas.microsoft.com/office/drawing/2014/main" id="{22C67472-5035-8311-0308-F326F02537BE}"/>
              </a:ext>
            </a:extLst>
          </p:cNvPr>
          <p:cNvGraphicFramePr>
            <a:graphicFrameLocks noGrp="1"/>
          </p:cNvGraphicFramePr>
          <p:nvPr>
            <p:extLst>
              <p:ext uri="{D42A27DB-BD31-4B8C-83A1-F6EECF244321}">
                <p14:modId xmlns:p14="http://schemas.microsoft.com/office/powerpoint/2010/main" val="673116164"/>
              </p:ext>
            </p:extLst>
          </p:nvPr>
        </p:nvGraphicFramePr>
        <p:xfrm>
          <a:off x="1316006" y="976363"/>
          <a:ext cx="9050866" cy="5646420"/>
        </p:xfrm>
        <a:graphic>
          <a:graphicData uri="http://schemas.openxmlformats.org/drawingml/2006/table">
            <a:tbl>
              <a:tblPr firstRow="1" bandRow="1">
                <a:tableStyleId>{5C22544A-7EE6-4342-B048-85BDC9FD1C3A}</a:tableStyleId>
              </a:tblPr>
              <a:tblGrid>
                <a:gridCol w="4525433">
                  <a:extLst>
                    <a:ext uri="{9D8B030D-6E8A-4147-A177-3AD203B41FA5}">
                      <a16:colId xmlns:a16="http://schemas.microsoft.com/office/drawing/2014/main" val="3321414858"/>
                    </a:ext>
                  </a:extLst>
                </a:gridCol>
                <a:gridCol w="4525433">
                  <a:extLst>
                    <a:ext uri="{9D8B030D-6E8A-4147-A177-3AD203B41FA5}">
                      <a16:colId xmlns:a16="http://schemas.microsoft.com/office/drawing/2014/main" val="2773345218"/>
                    </a:ext>
                  </a:extLst>
                </a:gridCol>
              </a:tblGrid>
              <a:tr h="372393">
                <a:tc>
                  <a:txBody>
                    <a:bodyPr/>
                    <a:lstStyle/>
                    <a:p>
                      <a:pPr algn="ctr" fontAlgn="b"/>
                      <a:r>
                        <a:rPr lang="en-US" sz="2800" b="0" i="0" u="none" strike="noStrike" baseline="0">
                          <a:solidFill>
                            <a:schemeClr val="bg1"/>
                          </a:solidFill>
                          <a:effectLst/>
                          <a:latin typeface="Calibri" panose="020F0502020204030204" pitchFamily="34" charset="0"/>
                        </a:rPr>
                        <a:t>Initial Sample (ppb or µg/L)</a:t>
                      </a:r>
                    </a:p>
                  </a:txBody>
                  <a:tcPr marL="7620" marR="7620" marT="7620" marB="0" anchor="b"/>
                </a:tc>
                <a:tc>
                  <a:txBody>
                    <a:bodyPr/>
                    <a:lstStyle/>
                    <a:p>
                      <a:pPr algn="ctr" fontAlgn="b"/>
                      <a:r>
                        <a:rPr lang="en-US" sz="2800" b="0" i="0" u="none" strike="noStrike" baseline="0">
                          <a:solidFill>
                            <a:schemeClr val="bg1"/>
                          </a:solidFill>
                          <a:effectLst/>
                          <a:latin typeface="Calibri" panose="020F0502020204030204" pitchFamily="34" charset="0"/>
                        </a:rPr>
                        <a:t>DEP sample result (ppb or µg/L</a:t>
                      </a:r>
                    </a:p>
                  </a:txBody>
                  <a:tcPr marL="7620" marR="7620" marT="7620" marB="0" anchor="b"/>
                </a:tc>
                <a:extLst>
                  <a:ext uri="{0D108BD9-81ED-4DB2-BD59-A6C34878D82A}">
                    <a16:rowId xmlns:a16="http://schemas.microsoft.com/office/drawing/2014/main" val="636280499"/>
                  </a:ext>
                </a:extLst>
              </a:tr>
              <a:tr h="372393">
                <a:tc>
                  <a:txBody>
                    <a:bodyPr/>
                    <a:lstStyle/>
                    <a:p>
                      <a:pPr algn="ctr" fontAlgn="b"/>
                      <a:r>
                        <a:rPr lang="en-US" sz="2800" b="0" i="0" u="none" strike="noStrike">
                          <a:solidFill>
                            <a:schemeClr val="tx2"/>
                          </a:solidFill>
                          <a:effectLst/>
                          <a:latin typeface="Calibri" panose="020F0502020204030204" pitchFamily="34" charset="0"/>
                        </a:rPr>
                        <a:t>9,888</a:t>
                      </a:r>
                    </a:p>
                  </a:txBody>
                  <a:tcPr marL="7620" marR="7620" marT="7620" marB="0" anchor="b"/>
                </a:tc>
                <a:tc>
                  <a:txBody>
                    <a:bodyPr/>
                    <a:lstStyle/>
                    <a:p>
                      <a:pPr algn="ctr" fontAlgn="b"/>
                      <a:r>
                        <a:rPr lang="en-US" sz="2800" b="0" i="0" u="none" strike="noStrike">
                          <a:solidFill>
                            <a:schemeClr val="tx2"/>
                          </a:solidFill>
                          <a:effectLst/>
                          <a:latin typeface="Calibri" panose="020F0502020204030204" pitchFamily="34" charset="0"/>
                        </a:rPr>
                        <a:t>0.066</a:t>
                      </a:r>
                    </a:p>
                  </a:txBody>
                  <a:tcPr marL="7620" marR="7620" marT="7620" marB="0" anchor="b"/>
                </a:tc>
                <a:extLst>
                  <a:ext uri="{0D108BD9-81ED-4DB2-BD59-A6C34878D82A}">
                    <a16:rowId xmlns:a16="http://schemas.microsoft.com/office/drawing/2014/main" val="2206760588"/>
                  </a:ext>
                </a:extLst>
              </a:tr>
              <a:tr h="372393">
                <a:tc>
                  <a:txBody>
                    <a:bodyPr/>
                    <a:lstStyle/>
                    <a:p>
                      <a:pPr algn="ctr" fontAlgn="b"/>
                      <a:r>
                        <a:rPr lang="en-US" sz="2800" b="0" i="0" u="none" strike="noStrike">
                          <a:solidFill>
                            <a:schemeClr val="tx2"/>
                          </a:solidFill>
                          <a:effectLst/>
                          <a:latin typeface="Calibri" panose="020F0502020204030204" pitchFamily="34" charset="0"/>
                        </a:rPr>
                        <a:t>11,220</a:t>
                      </a:r>
                    </a:p>
                  </a:txBody>
                  <a:tcPr marL="7620" marR="7620" marT="7620" marB="0" anchor="b"/>
                </a:tc>
                <a:tc>
                  <a:txBody>
                    <a:bodyPr/>
                    <a:lstStyle/>
                    <a:p>
                      <a:pPr algn="ctr" fontAlgn="b"/>
                      <a:r>
                        <a:rPr lang="en-US" sz="2800" b="0" i="0" u="none" strike="noStrike">
                          <a:solidFill>
                            <a:schemeClr val="tx2"/>
                          </a:solidFill>
                          <a:effectLst/>
                          <a:latin typeface="Calibri" panose="020F0502020204030204" pitchFamily="34" charset="0"/>
                        </a:rPr>
                        <a:t>0.056</a:t>
                      </a:r>
                    </a:p>
                  </a:txBody>
                  <a:tcPr marL="7620" marR="7620" marT="7620" marB="0" anchor="b"/>
                </a:tc>
                <a:extLst>
                  <a:ext uri="{0D108BD9-81ED-4DB2-BD59-A6C34878D82A}">
                    <a16:rowId xmlns:a16="http://schemas.microsoft.com/office/drawing/2014/main" val="2733166230"/>
                  </a:ext>
                </a:extLst>
              </a:tr>
              <a:tr h="0">
                <a:tc>
                  <a:txBody>
                    <a:bodyPr/>
                    <a:lstStyle/>
                    <a:p>
                      <a:pPr algn="ctr" fontAlgn="b"/>
                      <a:r>
                        <a:rPr lang="en-US" sz="2800" b="0" i="0" u="none" strike="noStrike">
                          <a:solidFill>
                            <a:schemeClr val="tx2"/>
                          </a:solidFill>
                          <a:effectLst/>
                          <a:latin typeface="Calibri" panose="020F0502020204030204" pitchFamily="34" charset="0"/>
                        </a:rPr>
                        <a:t>14,000</a:t>
                      </a:r>
                    </a:p>
                  </a:txBody>
                  <a:tcPr marL="7620" marR="7620" marT="7620" marB="0" anchor="b"/>
                </a:tc>
                <a:tc>
                  <a:txBody>
                    <a:bodyPr/>
                    <a:lstStyle/>
                    <a:p>
                      <a:pPr algn="ctr" fontAlgn="b"/>
                      <a:r>
                        <a:rPr lang="en-US" sz="2800" b="0" i="0" u="none" strike="noStrike">
                          <a:solidFill>
                            <a:schemeClr val="tx2"/>
                          </a:solidFill>
                          <a:effectLst/>
                          <a:latin typeface="Calibri" panose="020F0502020204030204" pitchFamily="34" charset="0"/>
                        </a:rPr>
                        <a:t>0.034</a:t>
                      </a:r>
                    </a:p>
                  </a:txBody>
                  <a:tcPr marL="7620" marR="7620" marT="7620" marB="0" anchor="b"/>
                </a:tc>
                <a:extLst>
                  <a:ext uri="{0D108BD9-81ED-4DB2-BD59-A6C34878D82A}">
                    <a16:rowId xmlns:a16="http://schemas.microsoft.com/office/drawing/2014/main" val="3780317748"/>
                  </a:ext>
                </a:extLst>
              </a:tr>
              <a:tr h="372393">
                <a:tc>
                  <a:txBody>
                    <a:bodyPr/>
                    <a:lstStyle/>
                    <a:p>
                      <a:pPr algn="ctr" fontAlgn="b"/>
                      <a:r>
                        <a:rPr lang="en-US" sz="2800" b="0" i="0" u="none" strike="noStrike">
                          <a:solidFill>
                            <a:schemeClr val="tx2"/>
                          </a:solidFill>
                          <a:effectLst/>
                          <a:latin typeface="Calibri" panose="020F0502020204030204" pitchFamily="34" charset="0"/>
                        </a:rPr>
                        <a:t>6,500</a:t>
                      </a:r>
                    </a:p>
                  </a:txBody>
                  <a:tcPr marL="7620" marR="7620" marT="7620" marB="0" anchor="b"/>
                </a:tc>
                <a:tc>
                  <a:txBody>
                    <a:bodyPr/>
                    <a:lstStyle/>
                    <a:p>
                      <a:pPr algn="ctr" fontAlgn="b"/>
                      <a:r>
                        <a:rPr lang="en-US" sz="2800" b="0" i="0" u="none" strike="noStrike">
                          <a:solidFill>
                            <a:schemeClr val="tx2"/>
                          </a:solidFill>
                          <a:effectLst/>
                          <a:latin typeface="Calibri" panose="020F0502020204030204" pitchFamily="34" charset="0"/>
                        </a:rPr>
                        <a:t>Not detected</a:t>
                      </a:r>
                    </a:p>
                  </a:txBody>
                  <a:tcPr marL="7620" marR="7620" marT="7620" marB="0" anchor="b"/>
                </a:tc>
                <a:extLst>
                  <a:ext uri="{0D108BD9-81ED-4DB2-BD59-A6C34878D82A}">
                    <a16:rowId xmlns:a16="http://schemas.microsoft.com/office/drawing/2014/main" val="4051620735"/>
                  </a:ext>
                </a:extLst>
              </a:tr>
              <a:tr h="372393">
                <a:tc>
                  <a:txBody>
                    <a:bodyPr/>
                    <a:lstStyle/>
                    <a:p>
                      <a:pPr algn="ctr" fontAlgn="b"/>
                      <a:r>
                        <a:rPr lang="en-US" sz="2800" b="0" i="0" u="none" strike="noStrike">
                          <a:solidFill>
                            <a:schemeClr val="tx2"/>
                          </a:solidFill>
                          <a:effectLst/>
                          <a:latin typeface="Calibri" panose="020F0502020204030204" pitchFamily="34" charset="0"/>
                        </a:rPr>
                        <a:t>8,200</a:t>
                      </a:r>
                    </a:p>
                  </a:txBody>
                  <a:tcPr marL="7620" marR="7620" marT="7620" marB="0" anchor="b"/>
                </a:tc>
                <a:tc>
                  <a:txBody>
                    <a:bodyPr/>
                    <a:lstStyle/>
                    <a:p>
                      <a:pPr algn="ctr" fontAlgn="b"/>
                      <a:r>
                        <a:rPr lang="en-US" sz="2800" b="0" i="0" u="none" strike="noStrike">
                          <a:solidFill>
                            <a:schemeClr val="tx2"/>
                          </a:solidFill>
                          <a:effectLst/>
                          <a:latin typeface="Calibri" panose="020F0502020204030204" pitchFamily="34" charset="0"/>
                        </a:rPr>
                        <a:t>Not detected</a:t>
                      </a:r>
                    </a:p>
                  </a:txBody>
                  <a:tcPr marL="7620" marR="7620" marT="7620" marB="0" anchor="b"/>
                </a:tc>
                <a:extLst>
                  <a:ext uri="{0D108BD9-81ED-4DB2-BD59-A6C34878D82A}">
                    <a16:rowId xmlns:a16="http://schemas.microsoft.com/office/drawing/2014/main" val="2215656490"/>
                  </a:ext>
                </a:extLst>
              </a:tr>
              <a:tr h="372393">
                <a:tc>
                  <a:txBody>
                    <a:bodyPr/>
                    <a:lstStyle/>
                    <a:p>
                      <a:pPr algn="ctr" fontAlgn="b"/>
                      <a:r>
                        <a:rPr lang="en-US" sz="2800" b="0" i="0" u="none" strike="noStrike">
                          <a:solidFill>
                            <a:schemeClr val="tx2"/>
                          </a:solidFill>
                          <a:effectLst/>
                          <a:latin typeface="Calibri" panose="020F0502020204030204" pitchFamily="34" charset="0"/>
                        </a:rPr>
                        <a:t>6,200</a:t>
                      </a:r>
                    </a:p>
                  </a:txBody>
                  <a:tcPr marL="7620" marR="7620" marT="7620" marB="0" anchor="b"/>
                </a:tc>
                <a:tc>
                  <a:txBody>
                    <a:bodyPr/>
                    <a:lstStyle/>
                    <a:p>
                      <a:pPr algn="ctr" fontAlgn="b"/>
                      <a:r>
                        <a:rPr lang="en-US" sz="2800" b="0" i="0" u="none" strike="noStrike">
                          <a:solidFill>
                            <a:schemeClr val="tx2"/>
                          </a:solidFill>
                          <a:effectLst/>
                          <a:latin typeface="Calibri" panose="020F0502020204030204" pitchFamily="34" charset="0"/>
                        </a:rPr>
                        <a:t>Not detected</a:t>
                      </a:r>
                    </a:p>
                  </a:txBody>
                  <a:tcPr marL="7620" marR="7620" marT="7620" marB="0" anchor="b"/>
                </a:tc>
                <a:extLst>
                  <a:ext uri="{0D108BD9-81ED-4DB2-BD59-A6C34878D82A}">
                    <a16:rowId xmlns:a16="http://schemas.microsoft.com/office/drawing/2014/main" val="3122775004"/>
                  </a:ext>
                </a:extLst>
              </a:tr>
              <a:tr h="372393">
                <a:tc>
                  <a:txBody>
                    <a:bodyPr/>
                    <a:lstStyle/>
                    <a:p>
                      <a:pPr algn="ctr" fontAlgn="b"/>
                      <a:r>
                        <a:rPr lang="en-US" sz="2800" b="0" i="0" u="none" strike="noStrike">
                          <a:solidFill>
                            <a:schemeClr val="tx2"/>
                          </a:solidFill>
                          <a:effectLst/>
                          <a:latin typeface="Calibri" panose="020F0502020204030204" pitchFamily="34" charset="0"/>
                        </a:rPr>
                        <a:t>12,600</a:t>
                      </a:r>
                    </a:p>
                  </a:txBody>
                  <a:tcPr marL="7620" marR="7620" marT="7620" marB="0" anchor="b"/>
                </a:tc>
                <a:tc>
                  <a:txBody>
                    <a:bodyPr/>
                    <a:lstStyle/>
                    <a:p>
                      <a:pPr algn="ctr" fontAlgn="b"/>
                      <a:r>
                        <a:rPr lang="en-US" sz="2800" b="0" i="0" u="none" strike="noStrike">
                          <a:solidFill>
                            <a:schemeClr val="tx2"/>
                          </a:solidFill>
                          <a:effectLst/>
                          <a:latin typeface="Calibri" panose="020F0502020204030204" pitchFamily="34" charset="0"/>
                        </a:rPr>
                        <a:t>0.061</a:t>
                      </a:r>
                    </a:p>
                  </a:txBody>
                  <a:tcPr marL="7620" marR="7620" marT="7620" marB="0" anchor="b"/>
                </a:tc>
                <a:extLst>
                  <a:ext uri="{0D108BD9-81ED-4DB2-BD59-A6C34878D82A}">
                    <a16:rowId xmlns:a16="http://schemas.microsoft.com/office/drawing/2014/main" val="1324230739"/>
                  </a:ext>
                </a:extLst>
              </a:tr>
              <a:tr h="372393">
                <a:tc>
                  <a:txBody>
                    <a:bodyPr/>
                    <a:lstStyle/>
                    <a:p>
                      <a:pPr algn="ctr" fontAlgn="b"/>
                      <a:r>
                        <a:rPr lang="en-US" sz="2800" b="0" i="0" u="none" strike="noStrike">
                          <a:solidFill>
                            <a:schemeClr val="tx2"/>
                          </a:solidFill>
                          <a:effectLst/>
                          <a:latin typeface="Calibri" panose="020F0502020204030204" pitchFamily="34" charset="0"/>
                        </a:rPr>
                        <a:t>11,700</a:t>
                      </a:r>
                    </a:p>
                  </a:txBody>
                  <a:tcPr marL="7620" marR="7620" marT="7620" marB="0" anchor="b"/>
                </a:tc>
                <a:tc>
                  <a:txBody>
                    <a:bodyPr/>
                    <a:lstStyle/>
                    <a:p>
                      <a:pPr algn="ctr" fontAlgn="b"/>
                      <a:r>
                        <a:rPr lang="en-US" sz="2800" b="0" i="0" u="none" strike="noStrike">
                          <a:solidFill>
                            <a:schemeClr val="tx2"/>
                          </a:solidFill>
                          <a:effectLst/>
                          <a:latin typeface="Calibri" panose="020F0502020204030204" pitchFamily="34" charset="0"/>
                        </a:rPr>
                        <a:t>Not detected</a:t>
                      </a:r>
                    </a:p>
                  </a:txBody>
                  <a:tcPr marL="7620" marR="7620" marT="7620" marB="0" anchor="b"/>
                </a:tc>
                <a:extLst>
                  <a:ext uri="{0D108BD9-81ED-4DB2-BD59-A6C34878D82A}">
                    <a16:rowId xmlns:a16="http://schemas.microsoft.com/office/drawing/2014/main" val="623860141"/>
                  </a:ext>
                </a:extLst>
              </a:tr>
              <a:tr h="372393">
                <a:tc>
                  <a:txBody>
                    <a:bodyPr/>
                    <a:lstStyle/>
                    <a:p>
                      <a:pPr algn="ctr" fontAlgn="b"/>
                      <a:r>
                        <a:rPr lang="en-US" sz="2800" b="0" i="0" u="none" strike="noStrike">
                          <a:solidFill>
                            <a:schemeClr val="tx2"/>
                          </a:solidFill>
                          <a:effectLst/>
                          <a:latin typeface="Calibri" panose="020F0502020204030204" pitchFamily="34" charset="0"/>
                        </a:rPr>
                        <a:t>13,100</a:t>
                      </a:r>
                    </a:p>
                  </a:txBody>
                  <a:tcPr marL="7620" marR="7620" marT="7620" marB="0" anchor="b"/>
                </a:tc>
                <a:tc>
                  <a:txBody>
                    <a:bodyPr/>
                    <a:lstStyle/>
                    <a:p>
                      <a:pPr algn="ctr" fontAlgn="b"/>
                      <a:r>
                        <a:rPr lang="en-US" sz="2800" b="0" i="0" u="none" strike="noStrike">
                          <a:solidFill>
                            <a:schemeClr val="tx2"/>
                          </a:solidFill>
                          <a:effectLst/>
                          <a:latin typeface="Calibri" panose="020F0502020204030204" pitchFamily="34" charset="0"/>
                        </a:rPr>
                        <a:t>0.062</a:t>
                      </a:r>
                    </a:p>
                  </a:txBody>
                  <a:tcPr marL="7620" marR="7620" marT="7620" marB="0" anchor="b"/>
                </a:tc>
                <a:extLst>
                  <a:ext uri="{0D108BD9-81ED-4DB2-BD59-A6C34878D82A}">
                    <a16:rowId xmlns:a16="http://schemas.microsoft.com/office/drawing/2014/main" val="2454509754"/>
                  </a:ext>
                </a:extLst>
              </a:tr>
              <a:tr h="372393">
                <a:tc>
                  <a:txBody>
                    <a:bodyPr/>
                    <a:lstStyle/>
                    <a:p>
                      <a:pPr algn="ctr" fontAlgn="b"/>
                      <a:r>
                        <a:rPr lang="en-US" sz="2800" b="0" i="0" u="none" strike="noStrike">
                          <a:solidFill>
                            <a:schemeClr val="tx2"/>
                          </a:solidFill>
                          <a:effectLst/>
                          <a:latin typeface="Calibri" panose="020F0502020204030204" pitchFamily="34" charset="0"/>
                        </a:rPr>
                        <a:t>3,500</a:t>
                      </a:r>
                    </a:p>
                  </a:txBody>
                  <a:tcPr marL="7620" marR="7620" marT="7620" marB="0" anchor="b"/>
                </a:tc>
                <a:tc>
                  <a:txBody>
                    <a:bodyPr/>
                    <a:lstStyle/>
                    <a:p>
                      <a:pPr algn="ctr" fontAlgn="b"/>
                      <a:r>
                        <a:rPr lang="en-US" sz="2800" b="0" i="0" u="none" strike="noStrike">
                          <a:solidFill>
                            <a:schemeClr val="tx2"/>
                          </a:solidFill>
                          <a:effectLst/>
                          <a:latin typeface="Calibri" panose="020F0502020204030204" pitchFamily="34" charset="0"/>
                        </a:rPr>
                        <a:t>0.033</a:t>
                      </a:r>
                    </a:p>
                  </a:txBody>
                  <a:tcPr marL="7620" marR="7620" marT="7620" marB="0" anchor="b"/>
                </a:tc>
                <a:extLst>
                  <a:ext uri="{0D108BD9-81ED-4DB2-BD59-A6C34878D82A}">
                    <a16:rowId xmlns:a16="http://schemas.microsoft.com/office/drawing/2014/main" val="3478225859"/>
                  </a:ext>
                </a:extLst>
              </a:tr>
              <a:tr h="372393">
                <a:tc>
                  <a:txBody>
                    <a:bodyPr/>
                    <a:lstStyle/>
                    <a:p>
                      <a:pPr algn="ctr" fontAlgn="b"/>
                      <a:r>
                        <a:rPr lang="en-US" sz="2800" b="0" i="0" u="none" strike="noStrike">
                          <a:solidFill>
                            <a:schemeClr val="tx2"/>
                          </a:solidFill>
                          <a:effectLst/>
                          <a:latin typeface="Calibri" panose="020F0502020204030204" pitchFamily="34" charset="0"/>
                        </a:rPr>
                        <a:t>4,300</a:t>
                      </a:r>
                    </a:p>
                  </a:txBody>
                  <a:tcPr marL="7620" marR="7620" marT="7620" marB="0" anchor="b"/>
                </a:tc>
                <a:tc>
                  <a:txBody>
                    <a:bodyPr/>
                    <a:lstStyle/>
                    <a:p>
                      <a:pPr algn="ctr" fontAlgn="b"/>
                      <a:r>
                        <a:rPr lang="en-US" sz="2800" b="0" i="0" u="none" strike="noStrike">
                          <a:solidFill>
                            <a:schemeClr val="tx2"/>
                          </a:solidFill>
                          <a:effectLst/>
                          <a:latin typeface="Calibri" panose="020F0502020204030204" pitchFamily="34" charset="0"/>
                        </a:rPr>
                        <a:t>0.051</a:t>
                      </a:r>
                    </a:p>
                  </a:txBody>
                  <a:tcPr marL="7620" marR="7620" marT="7620" marB="0" anchor="b"/>
                </a:tc>
                <a:extLst>
                  <a:ext uri="{0D108BD9-81ED-4DB2-BD59-A6C34878D82A}">
                    <a16:rowId xmlns:a16="http://schemas.microsoft.com/office/drawing/2014/main" val="1899362123"/>
                  </a:ext>
                </a:extLst>
              </a:tr>
              <a:tr h="372393">
                <a:tc>
                  <a:txBody>
                    <a:bodyPr/>
                    <a:lstStyle/>
                    <a:p>
                      <a:pPr algn="ctr" fontAlgn="b"/>
                      <a:r>
                        <a:rPr lang="en-US" sz="2800" b="0" i="0" u="none" strike="noStrike">
                          <a:solidFill>
                            <a:schemeClr val="tx2"/>
                          </a:solidFill>
                          <a:effectLst/>
                          <a:latin typeface="Calibri" panose="020F0502020204030204" pitchFamily="34" charset="0"/>
                        </a:rPr>
                        <a:t>12,200</a:t>
                      </a:r>
                    </a:p>
                  </a:txBody>
                  <a:tcPr marL="7620" marR="7620" marT="7620" marB="0" anchor="b"/>
                </a:tc>
                <a:tc>
                  <a:txBody>
                    <a:bodyPr/>
                    <a:lstStyle/>
                    <a:p>
                      <a:pPr algn="ctr" fontAlgn="b"/>
                      <a:r>
                        <a:rPr lang="en-US" sz="2800" b="0" i="0" u="none" strike="noStrike">
                          <a:solidFill>
                            <a:schemeClr val="tx2"/>
                          </a:solidFill>
                          <a:effectLst/>
                          <a:latin typeface="Calibri" panose="020F0502020204030204" pitchFamily="34" charset="0"/>
                        </a:rPr>
                        <a:t>Not detected</a:t>
                      </a:r>
                    </a:p>
                  </a:txBody>
                  <a:tcPr marL="7620" marR="7620" marT="7620" marB="0" anchor="b"/>
                </a:tc>
                <a:extLst>
                  <a:ext uri="{0D108BD9-81ED-4DB2-BD59-A6C34878D82A}">
                    <a16:rowId xmlns:a16="http://schemas.microsoft.com/office/drawing/2014/main" val="3391696309"/>
                  </a:ext>
                </a:extLst>
              </a:tr>
            </a:tbl>
          </a:graphicData>
        </a:graphic>
      </p:graphicFrame>
      <p:pic>
        <p:nvPicPr>
          <p:cNvPr id="2" name="Picture 1">
            <a:extLst>
              <a:ext uri="{FF2B5EF4-FFF2-40B4-BE49-F238E27FC236}">
                <a16:creationId xmlns:a16="http://schemas.microsoft.com/office/drawing/2014/main" id="{9ECB6259-7C5D-7B03-5D30-67475A2E01F9}"/>
              </a:ext>
            </a:extLst>
          </p:cNvPr>
          <p:cNvPicPr>
            <a:picLocks noChangeAspect="1"/>
          </p:cNvPicPr>
          <p:nvPr/>
        </p:nvPicPr>
        <p:blipFill rotWithShape="1">
          <a:blip r:embed="rId3"/>
          <a:srcRect r="21159"/>
          <a:stretch/>
        </p:blipFill>
        <p:spPr>
          <a:xfrm>
            <a:off x="11014455" y="274638"/>
            <a:ext cx="599979" cy="925497"/>
          </a:xfrm>
          <a:prstGeom prst="rect">
            <a:avLst/>
          </a:prstGeom>
        </p:spPr>
      </p:pic>
      <p:sp>
        <p:nvSpPr>
          <p:cNvPr id="6" name="Slide Number Placeholder 5">
            <a:extLst>
              <a:ext uri="{FF2B5EF4-FFF2-40B4-BE49-F238E27FC236}">
                <a16:creationId xmlns:a16="http://schemas.microsoft.com/office/drawing/2014/main" id="{684A606B-8FFE-F038-04FA-77104A2CFD61}"/>
              </a:ext>
            </a:extLst>
          </p:cNvPr>
          <p:cNvSpPr>
            <a:spLocks noGrp="1"/>
          </p:cNvSpPr>
          <p:nvPr>
            <p:ph type="sldNum" sz="quarter" idx="11"/>
          </p:nvPr>
        </p:nvSpPr>
        <p:spPr/>
        <p:txBody>
          <a:bodyPr/>
          <a:lstStyle/>
          <a:p>
            <a:fld id="{2475A876-C9A2-4F6F-9CFA-182D8E5D472A}" type="slidenum">
              <a:rPr lang="en-US" smtClean="0"/>
              <a:t>7</a:t>
            </a:fld>
            <a:endParaRPr lang="en-US"/>
          </a:p>
        </p:txBody>
      </p:sp>
    </p:spTree>
    <p:extLst>
      <p:ext uri="{BB962C8B-B14F-4D97-AF65-F5344CB8AC3E}">
        <p14:creationId xmlns:p14="http://schemas.microsoft.com/office/powerpoint/2010/main" val="346463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4654D-350C-B728-E3CA-837CA7F18233}"/>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700D40EC-5CCA-6B42-489D-C839DB4E400F}"/>
              </a:ext>
            </a:extLst>
          </p:cNvPr>
          <p:cNvSpPr/>
          <p:nvPr/>
        </p:nvSpPr>
        <p:spPr>
          <a:xfrm>
            <a:off x="234837" y="234126"/>
            <a:ext cx="11722325" cy="1588365"/>
          </a:xfrm>
          <a:prstGeom prst="rect">
            <a:avLst/>
          </a:prstGeom>
          <a:solidFill>
            <a:srgbClr val="49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DEP Next Steps – Bayaire Road</a:t>
            </a:r>
          </a:p>
        </p:txBody>
      </p:sp>
      <p:sp>
        <p:nvSpPr>
          <p:cNvPr id="2" name="Content Placeholder 2">
            <a:extLst>
              <a:ext uri="{FF2B5EF4-FFF2-40B4-BE49-F238E27FC236}">
                <a16:creationId xmlns:a16="http://schemas.microsoft.com/office/drawing/2014/main" id="{8F5440E8-EAB7-7550-0651-8C59D8E02D4C}"/>
              </a:ext>
            </a:extLst>
          </p:cNvPr>
          <p:cNvSpPr txBox="1">
            <a:spLocks/>
          </p:cNvSpPr>
          <p:nvPr/>
        </p:nvSpPr>
        <p:spPr>
          <a:xfrm>
            <a:off x="457200" y="2097911"/>
            <a:ext cx="1132004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b="1" i="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600" b="1"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2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pic>
        <p:nvPicPr>
          <p:cNvPr id="6" name="Picture 5">
            <a:extLst>
              <a:ext uri="{FF2B5EF4-FFF2-40B4-BE49-F238E27FC236}">
                <a16:creationId xmlns:a16="http://schemas.microsoft.com/office/drawing/2014/main" id="{A38E3569-FDE9-5A86-E1DE-43F5E754E829}"/>
              </a:ext>
            </a:extLst>
          </p:cNvPr>
          <p:cNvPicPr>
            <a:picLocks noChangeAspect="1"/>
          </p:cNvPicPr>
          <p:nvPr/>
        </p:nvPicPr>
        <p:blipFill rotWithShape="1">
          <a:blip r:embed="rId3"/>
          <a:srcRect r="21159"/>
          <a:stretch/>
        </p:blipFill>
        <p:spPr>
          <a:xfrm>
            <a:off x="10865981" y="492141"/>
            <a:ext cx="599979" cy="925497"/>
          </a:xfrm>
          <a:prstGeom prst="rect">
            <a:avLst/>
          </a:prstGeom>
        </p:spPr>
      </p:pic>
      <p:sp>
        <p:nvSpPr>
          <p:cNvPr id="12" name="Text Placeholder 3">
            <a:extLst>
              <a:ext uri="{FF2B5EF4-FFF2-40B4-BE49-F238E27FC236}">
                <a16:creationId xmlns:a16="http://schemas.microsoft.com/office/drawing/2014/main" id="{6A2BD677-E32F-EBAE-878A-FB83CDCB45B2}"/>
              </a:ext>
            </a:extLst>
          </p:cNvPr>
          <p:cNvSpPr txBox="1">
            <a:spLocks/>
          </p:cNvSpPr>
          <p:nvPr/>
        </p:nvSpPr>
        <p:spPr>
          <a:xfrm>
            <a:off x="401919" y="1998423"/>
            <a:ext cx="10951881" cy="426032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3200" b="1" i="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600" b="1"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2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Calibri"/>
                <a:ea typeface="Calibri"/>
                <a:cs typeface="Calibri"/>
              </a:rPr>
              <a:t>DEP is conducting Quality Assurance/Quality Control (QA/QC) validation of data collected on 10/17 </a:t>
            </a:r>
          </a:p>
          <a:p>
            <a:r>
              <a:rPr lang="en-US">
                <a:latin typeface="Calibri"/>
                <a:ea typeface="Calibri"/>
                <a:cs typeface="Calibri"/>
              </a:rPr>
              <a:t>DEP’s contractor and DEP staff conducted confirmatory sampling on 10/22 and 10/23; preliminary results will be shared with residents when received – should be within 7 days</a:t>
            </a:r>
          </a:p>
          <a:p>
            <a:r>
              <a:rPr lang="en-US">
                <a:latin typeface="Calibri"/>
                <a:ea typeface="Calibri"/>
                <a:cs typeface="Calibri"/>
              </a:rPr>
              <a:t>DEP will conduct QA/QC of all data – final results will be shared when QA/QC completed</a:t>
            </a:r>
          </a:p>
          <a:p>
            <a:endParaRPr lang="en-US">
              <a:ea typeface="Calibri"/>
            </a:endParaRPr>
          </a:p>
        </p:txBody>
      </p:sp>
      <p:sp>
        <p:nvSpPr>
          <p:cNvPr id="7" name="Slide Number Placeholder 6">
            <a:extLst>
              <a:ext uri="{FF2B5EF4-FFF2-40B4-BE49-F238E27FC236}">
                <a16:creationId xmlns:a16="http://schemas.microsoft.com/office/drawing/2014/main" id="{FF89F59E-15C8-FD06-B7C9-F6066B344C19}"/>
              </a:ext>
            </a:extLst>
          </p:cNvPr>
          <p:cNvSpPr>
            <a:spLocks noGrp="1"/>
          </p:cNvSpPr>
          <p:nvPr>
            <p:ph type="sldNum" sz="quarter" idx="11"/>
          </p:nvPr>
        </p:nvSpPr>
        <p:spPr/>
        <p:txBody>
          <a:bodyPr/>
          <a:lstStyle/>
          <a:p>
            <a:fld id="{2475A876-C9A2-4F6F-9CFA-182D8E5D472A}" type="slidenum">
              <a:rPr lang="en-US" smtClean="0"/>
              <a:t>8</a:t>
            </a:fld>
            <a:endParaRPr lang="en-US"/>
          </a:p>
        </p:txBody>
      </p:sp>
    </p:spTree>
    <p:extLst>
      <p:ext uri="{BB962C8B-B14F-4D97-AF65-F5344CB8AC3E}">
        <p14:creationId xmlns:p14="http://schemas.microsoft.com/office/powerpoint/2010/main" val="2595946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C0B5E-2E6A-7F0A-7EC1-AF25506CF21B}"/>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F2340463-1DB4-8E18-89DC-7C435664221F}"/>
              </a:ext>
            </a:extLst>
          </p:cNvPr>
          <p:cNvSpPr/>
          <p:nvPr/>
        </p:nvSpPr>
        <p:spPr>
          <a:xfrm>
            <a:off x="234837" y="234126"/>
            <a:ext cx="11722325" cy="1588365"/>
          </a:xfrm>
          <a:prstGeom prst="rect">
            <a:avLst/>
          </a:prstGeom>
          <a:solidFill>
            <a:srgbClr val="49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Next Steps Bayaire Road- continued</a:t>
            </a:r>
          </a:p>
        </p:txBody>
      </p:sp>
      <p:sp>
        <p:nvSpPr>
          <p:cNvPr id="2" name="Content Placeholder 2">
            <a:extLst>
              <a:ext uri="{FF2B5EF4-FFF2-40B4-BE49-F238E27FC236}">
                <a16:creationId xmlns:a16="http://schemas.microsoft.com/office/drawing/2014/main" id="{9A6BDCB0-50B6-AC78-3C05-47FA51F2BEBC}"/>
              </a:ext>
            </a:extLst>
          </p:cNvPr>
          <p:cNvSpPr txBox="1">
            <a:spLocks/>
          </p:cNvSpPr>
          <p:nvPr/>
        </p:nvSpPr>
        <p:spPr>
          <a:xfrm>
            <a:off x="457200" y="2097911"/>
            <a:ext cx="1132004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b="1" i="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600" b="1"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2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pic>
        <p:nvPicPr>
          <p:cNvPr id="6" name="Picture 5">
            <a:extLst>
              <a:ext uri="{FF2B5EF4-FFF2-40B4-BE49-F238E27FC236}">
                <a16:creationId xmlns:a16="http://schemas.microsoft.com/office/drawing/2014/main" id="{75BABD01-737E-DD09-B93F-E74431F10900}"/>
              </a:ext>
            </a:extLst>
          </p:cNvPr>
          <p:cNvPicPr>
            <a:picLocks noChangeAspect="1"/>
          </p:cNvPicPr>
          <p:nvPr/>
        </p:nvPicPr>
        <p:blipFill rotWithShape="1">
          <a:blip r:embed="rId3"/>
          <a:srcRect r="21159"/>
          <a:stretch/>
        </p:blipFill>
        <p:spPr>
          <a:xfrm>
            <a:off x="10865981" y="492141"/>
            <a:ext cx="599979" cy="925497"/>
          </a:xfrm>
          <a:prstGeom prst="rect">
            <a:avLst/>
          </a:prstGeom>
        </p:spPr>
      </p:pic>
      <p:sp>
        <p:nvSpPr>
          <p:cNvPr id="12" name="Text Placeholder 3">
            <a:extLst>
              <a:ext uri="{FF2B5EF4-FFF2-40B4-BE49-F238E27FC236}">
                <a16:creationId xmlns:a16="http://schemas.microsoft.com/office/drawing/2014/main" id="{2D1654AF-580A-FE1C-4AC7-A2843273A585}"/>
              </a:ext>
            </a:extLst>
          </p:cNvPr>
          <p:cNvSpPr txBox="1">
            <a:spLocks/>
          </p:cNvSpPr>
          <p:nvPr/>
        </p:nvSpPr>
        <p:spPr>
          <a:xfrm>
            <a:off x="401919" y="1998423"/>
            <a:ext cx="10951881" cy="426032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3200" b="1" i="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600" b="1"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2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Calibri"/>
                <a:ea typeface="Calibri"/>
                <a:cs typeface="Calibri"/>
              </a:rPr>
              <a:t>DEP is committed to providing 2 rounds of data confirming mercury levels for residents on Bayaire Road</a:t>
            </a:r>
          </a:p>
          <a:p>
            <a:r>
              <a:rPr lang="en-US">
                <a:latin typeface="Calibri"/>
                <a:ea typeface="Calibri"/>
                <a:cs typeface="Calibri"/>
              </a:rPr>
              <a:t>Residents who temporarily relocated – relocation costs will be covered until DEP is confident that the mercury levels are acceptable</a:t>
            </a:r>
          </a:p>
          <a:p>
            <a:r>
              <a:rPr lang="en-US">
                <a:latin typeface="Calibri"/>
                <a:ea typeface="Calibri"/>
                <a:cs typeface="Calibri"/>
              </a:rPr>
              <a:t>For residents who did not relocate, DEP will continue to pay for bottled water until DEP is confident that the mercury levels are acceptable</a:t>
            </a:r>
          </a:p>
          <a:p>
            <a:endParaRPr lang="en-US">
              <a:ea typeface="Calibri"/>
            </a:endParaRPr>
          </a:p>
        </p:txBody>
      </p:sp>
      <p:sp>
        <p:nvSpPr>
          <p:cNvPr id="7" name="Slide Number Placeholder 6">
            <a:extLst>
              <a:ext uri="{FF2B5EF4-FFF2-40B4-BE49-F238E27FC236}">
                <a16:creationId xmlns:a16="http://schemas.microsoft.com/office/drawing/2014/main" id="{A67839C2-8A28-3D63-9015-A742B8ED45D8}"/>
              </a:ext>
            </a:extLst>
          </p:cNvPr>
          <p:cNvSpPr>
            <a:spLocks noGrp="1"/>
          </p:cNvSpPr>
          <p:nvPr>
            <p:ph type="sldNum" sz="quarter" idx="11"/>
          </p:nvPr>
        </p:nvSpPr>
        <p:spPr/>
        <p:txBody>
          <a:bodyPr/>
          <a:lstStyle/>
          <a:p>
            <a:fld id="{2475A876-C9A2-4F6F-9CFA-182D8E5D472A}" type="slidenum">
              <a:rPr lang="en-US" smtClean="0"/>
              <a:t>9</a:t>
            </a:fld>
            <a:endParaRPr lang="en-US"/>
          </a:p>
        </p:txBody>
      </p:sp>
    </p:spTree>
    <p:extLst>
      <p:ext uri="{BB962C8B-B14F-4D97-AF65-F5344CB8AC3E}">
        <p14:creationId xmlns:p14="http://schemas.microsoft.com/office/powerpoint/2010/main" val="2500861133"/>
      </p:ext>
    </p:extLst>
  </p:cSld>
  <p:clrMapOvr>
    <a:masterClrMapping/>
  </p:clrMapOvr>
</p:sld>
</file>

<file path=ppt/theme/theme1.xml><?xml version="1.0" encoding="utf-8"?>
<a:theme xmlns:a="http://schemas.openxmlformats.org/drawingml/2006/main" name="Office Theme">
  <a:themeElements>
    <a:clrScheme name="Custom 4">
      <a:dk1>
        <a:srgbClr val="244F71"/>
      </a:dk1>
      <a:lt1>
        <a:srgbClr val="FFFFFF"/>
      </a:lt1>
      <a:dk2>
        <a:srgbClr val="000000"/>
      </a:dk2>
      <a:lt2>
        <a:srgbClr val="768A88"/>
      </a:lt2>
      <a:accent1>
        <a:srgbClr val="0189B2"/>
      </a:accent1>
      <a:accent2>
        <a:srgbClr val="69AB43"/>
      </a:accent2>
      <a:accent3>
        <a:srgbClr val="B5D134"/>
      </a:accent3>
      <a:accent4>
        <a:srgbClr val="39BDC7"/>
      </a:accent4>
      <a:accent5>
        <a:srgbClr val="387C2B"/>
      </a:accent5>
      <a:accent6>
        <a:srgbClr val="A5B498"/>
      </a:accent6>
      <a:hlink>
        <a:srgbClr val="603341"/>
      </a:hlink>
      <a:folHlink>
        <a:srgbClr val="603341"/>
      </a:folHlink>
    </a:clrScheme>
    <a:fontScheme name="MSFT template">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ICK TO ADD TITLE" id="{634D9E51-4949-4732-B929-C29E3E42414E}" vid="{5842DBD6-7D6C-4C1A-8AA9-69FB39037E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F79FCDD587B5458B1A2D37B3523A6B" ma:contentTypeVersion="14" ma:contentTypeDescription="Create a new document." ma:contentTypeScope="" ma:versionID="0d231136e68ba91bb19358ce6c47c6d8">
  <xsd:schema xmlns:xsd="http://www.w3.org/2001/XMLSchema" xmlns:xs="http://www.w3.org/2001/XMLSchema" xmlns:p="http://schemas.microsoft.com/office/2006/metadata/properties" xmlns:ns2="a58463bb-4de0-41ad-8455-50b19833fd2d" xmlns:ns3="3a26aa70-6ff8-4c87-b409-c5682c159dc8" targetNamespace="http://schemas.microsoft.com/office/2006/metadata/properties" ma:root="true" ma:fieldsID="101ab76716cc7582a7e428d9147565cf" ns2:_="" ns3:_="">
    <xsd:import namespace="a58463bb-4de0-41ad-8455-50b19833fd2d"/>
    <xsd:import namespace="3a26aa70-6ff8-4c87-b409-c5682c159dc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lcf76f155ced4ddcb4097134ff3c332f" minOccurs="0"/>
                <xsd:element ref="ns3:TaxCatchAll" minOccurs="0"/>
                <xsd:element ref="ns2:MediaLengthInSeconds" minOccurs="0"/>
                <xsd:element ref="ns2:MediaServiceOC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8463bb-4de0-41ad-8455-50b19833fd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81b0449-a7ed-439f-be55-0163d7004e4f" ma:termSetId="09814cd3-568e-fe90-9814-8d621ff8fb84" ma:anchorId="fba54fb3-c3e1-fe81-a776-ca4b69148c4d" ma:open="true" ma:isKeyword="false">
      <xsd:complexType>
        <xsd:sequence>
          <xsd:element ref="pc:Terms" minOccurs="0" maxOccurs="1"/>
        </xsd:sequence>
      </xsd:complexType>
    </xsd:element>
    <xsd:element name="MediaLengthInSeconds" ma:index="19" nillable="true" ma:displayName="MediaLengthInSeconds" ma:hidden="true"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a26aa70-6ff8-4c87-b409-c5682c159dc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56774d8d-757d-4993-8575-0ca65332f393}" ma:internalName="TaxCatchAll" ma:showField="CatchAllData" ma:web="3a26aa70-6ff8-4c87-b409-c5682c159d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58463bb-4de0-41ad-8455-50b19833fd2d">
      <Terms xmlns="http://schemas.microsoft.com/office/infopath/2007/PartnerControls"/>
    </lcf76f155ced4ddcb4097134ff3c332f>
    <TaxCatchAll xmlns="3a26aa70-6ff8-4c87-b409-c5682c159dc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602CF19-EA97-4547-8FD1-7DEA882F67F1}">
  <ds:schemaRefs>
    <ds:schemaRef ds:uri="3a26aa70-6ff8-4c87-b409-c5682c159dc8"/>
    <ds:schemaRef ds:uri="a58463bb-4de0-41ad-8455-50b19833fd2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10F10C5-2FFF-43D9-9ECC-B8017AC949E8}">
  <ds:schemaRefs>
    <ds:schemaRef ds:uri="3a26aa70-6ff8-4c87-b409-c5682c159dc8"/>
    <ds:schemaRef ds:uri="a58463bb-4de0-41ad-8455-50b19833fd2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A3350D2-C174-42EC-8C99-9ED185B79D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1116</Words>
  <Application>Microsoft Office PowerPoint</Application>
  <PresentationFormat>Widescreen</PresentationFormat>
  <Paragraphs>150</Paragraphs>
  <Slides>14</Slides>
  <Notes>14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0" baseType="lpstr">
      <vt:lpstr>Arial</vt:lpstr>
      <vt:lpstr>Calibri</vt:lpstr>
      <vt:lpstr>Calibri Light</vt:lpstr>
      <vt:lpstr>Corbel</vt:lpstr>
      <vt:lpstr>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Futey, Mandy [DEP]</dc:creator>
  <cp:lastModifiedBy>Zervas, Gwen [DEP]</cp:lastModifiedBy>
  <cp:revision>1</cp:revision>
  <dcterms:created xsi:type="dcterms:W3CDTF">2021-11-24T17:43:44Z</dcterms:created>
  <dcterms:modified xsi:type="dcterms:W3CDTF">2024-10-29T14:21:34Z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0x01010077F79FCDD587B5458B1A2D37B3523A6B</vt:lpwstr>
  </property>
  <property fmtid="{D5CDD505-2E9C-101B-9397-08002B2CF9AE}" pid="3" name="MediaServiceImageTags">
    <vt:lpwstr/>
  </property>
</Properties>
</file>